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396" r:id="rId2"/>
    <p:sldId id="263" r:id="rId3"/>
    <p:sldId id="1787" r:id="rId4"/>
    <p:sldId id="1788" r:id="rId5"/>
    <p:sldId id="1792" r:id="rId6"/>
    <p:sldId id="1793" r:id="rId7"/>
    <p:sldId id="1794" r:id="rId8"/>
    <p:sldId id="1795" r:id="rId9"/>
    <p:sldId id="1796" r:id="rId10"/>
    <p:sldId id="1798" r:id="rId11"/>
    <p:sldId id="1797" r:id="rId12"/>
    <p:sldId id="1799" r:id="rId13"/>
    <p:sldId id="1789" r:id="rId14"/>
    <p:sldId id="1800" r:id="rId15"/>
    <p:sldId id="1801" r:id="rId16"/>
    <p:sldId id="1802" r:id="rId17"/>
    <p:sldId id="1810" r:id="rId18"/>
    <p:sldId id="1811" r:id="rId19"/>
    <p:sldId id="1812" r:id="rId20"/>
    <p:sldId id="1790" r:id="rId21"/>
    <p:sldId id="1803" r:id="rId22"/>
    <p:sldId id="1813" r:id="rId23"/>
    <p:sldId id="1804" r:id="rId24"/>
    <p:sldId id="1814" r:id="rId25"/>
    <p:sldId id="1805" r:id="rId26"/>
    <p:sldId id="1815" r:id="rId27"/>
    <p:sldId id="1817" r:id="rId28"/>
    <p:sldId id="1818" r:id="rId29"/>
    <p:sldId id="1819" r:id="rId30"/>
    <p:sldId id="1820" r:id="rId31"/>
    <p:sldId id="1821" r:id="rId32"/>
    <p:sldId id="1822" r:id="rId33"/>
    <p:sldId id="1823" r:id="rId34"/>
    <p:sldId id="1826" r:id="rId35"/>
    <p:sldId id="1824" r:id="rId36"/>
    <p:sldId id="1825" r:id="rId37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00FF"/>
    <a:srgbClr val="3366FF"/>
    <a:srgbClr val="BBE4FB"/>
    <a:srgbClr val="FFC1C1"/>
    <a:srgbClr val="577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5" autoAdjust="0"/>
    <p:restoredTop sz="95059" autoAdjust="0"/>
  </p:normalViewPr>
  <p:slideViewPr>
    <p:cSldViewPr snapToGrid="0">
      <p:cViewPr varScale="1">
        <p:scale>
          <a:sx n="104" d="100"/>
          <a:sy n="10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BD578-58A1-4160-B418-35035538F968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0264-FF5E-45A5-A34F-3F7D07B9BC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960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01F0C-DABF-4D1D-B950-738F9795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ACFC98-B669-4E76-A8F9-13DE8E2BD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4D5E28-0C02-4326-A709-A50AC1E6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2946-5769-4E0B-8242-DB07B26F5C07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3DB21-C12E-4AF9-9158-2C440B7A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58C32-40FA-4D30-8B91-45A40179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FAB15C-1B55-4001-98E0-4B41457CC43B}"/>
              </a:ext>
            </a:extLst>
          </p:cNvPr>
          <p:cNvGrpSpPr/>
          <p:nvPr userDrawn="1"/>
        </p:nvGrpSpPr>
        <p:grpSpPr>
          <a:xfrm>
            <a:off x="5626735" y="-1207009"/>
            <a:ext cx="7718602" cy="7635545"/>
            <a:chOff x="5626735" y="-1207009"/>
            <a:chExt cx="7718602" cy="76355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AEADA3-4BFA-49AE-A746-D8537719C74B}"/>
                </a:ext>
              </a:extLst>
            </p:cNvPr>
            <p:cNvSpPr/>
            <p:nvPr/>
          </p:nvSpPr>
          <p:spPr>
            <a:xfrm rot="2646517">
              <a:off x="11562266" y="5960536"/>
              <a:ext cx="468000" cy="468000"/>
            </a:xfrm>
            <a:prstGeom prst="rect">
              <a:avLst/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22F166-3E21-48E0-B51E-68920BC8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592961">
              <a:off x="8275871" y="1483451"/>
              <a:ext cx="2394000" cy="244228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DE23C8-BC54-44EF-ABD6-BE8DF2A74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151"/>
            <a:stretch>
              <a:fillRect/>
            </a:stretch>
          </p:blipFill>
          <p:spPr>
            <a:xfrm rot="2695427">
              <a:off x="9101732" y="-1207009"/>
              <a:ext cx="2434837" cy="2394000"/>
            </a:xfrm>
            <a:custGeom>
              <a:avLst/>
              <a:gdLst>
                <a:gd name="connsiteX0" fmla="*/ 0 w 2434837"/>
                <a:gd name="connsiteY0" fmla="*/ 2394000 h 2394000"/>
                <a:gd name="connsiteX1" fmla="*/ 2400378 w 2434837"/>
                <a:gd name="connsiteY1" fmla="*/ 0 h 2394000"/>
                <a:gd name="connsiteX2" fmla="*/ 2434837 w 2434837"/>
                <a:gd name="connsiteY2" fmla="*/ 0 h 2394000"/>
                <a:gd name="connsiteX3" fmla="*/ 2434837 w 2434837"/>
                <a:gd name="connsiteY3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837" h="2394000">
                  <a:moveTo>
                    <a:pt x="0" y="2394000"/>
                  </a:moveTo>
                  <a:lnTo>
                    <a:pt x="2400378" y="0"/>
                  </a:lnTo>
                  <a:lnTo>
                    <a:pt x="2434837" y="0"/>
                  </a:lnTo>
                  <a:lnTo>
                    <a:pt x="2434837" y="2394000"/>
                  </a:lnTo>
                  <a:close/>
                </a:path>
              </a:pathLst>
            </a:custGeom>
          </p:spPr>
        </p:pic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FAD1294-FCE1-400F-8DE7-5C1F7F29AA89}"/>
                </a:ext>
              </a:extLst>
            </p:cNvPr>
            <p:cNvSpPr/>
            <p:nvPr/>
          </p:nvSpPr>
          <p:spPr>
            <a:xfrm rot="2631424">
              <a:off x="6474795" y="-231594"/>
              <a:ext cx="2394284" cy="2394000"/>
            </a:xfrm>
            <a:custGeom>
              <a:avLst/>
              <a:gdLst>
                <a:gd name="connsiteX0" fmla="*/ 0 w 2394284"/>
                <a:gd name="connsiteY0" fmla="*/ 977703 h 2394000"/>
                <a:gd name="connsiteX1" fmla="*/ 1017509 w 2394284"/>
                <a:gd name="connsiteY1" fmla="*/ 0 h 2394000"/>
                <a:gd name="connsiteX2" fmla="*/ 2394284 w 2394284"/>
                <a:gd name="connsiteY2" fmla="*/ 0 h 2394000"/>
                <a:gd name="connsiteX3" fmla="*/ 2394284 w 2394284"/>
                <a:gd name="connsiteY3" fmla="*/ 2394000 h 2394000"/>
                <a:gd name="connsiteX4" fmla="*/ 0 w 2394284"/>
                <a:gd name="connsiteY4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4284" h="2394000">
                  <a:moveTo>
                    <a:pt x="0" y="977703"/>
                  </a:moveTo>
                  <a:lnTo>
                    <a:pt x="1017509" y="0"/>
                  </a:lnTo>
                  <a:lnTo>
                    <a:pt x="2394284" y="0"/>
                  </a:lnTo>
                  <a:lnTo>
                    <a:pt x="2394284" y="2394000"/>
                  </a:lnTo>
                  <a:lnTo>
                    <a:pt x="0" y="2394000"/>
                  </a:lnTo>
                  <a:close/>
                </a:path>
              </a:pathLst>
            </a:cu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05760D9-DA3B-4136-8391-0ECD272DAD7F}"/>
                </a:ext>
              </a:extLst>
            </p:cNvPr>
            <p:cNvSpPr/>
            <p:nvPr/>
          </p:nvSpPr>
          <p:spPr>
            <a:xfrm rot="2568728">
              <a:off x="10139133" y="3209080"/>
              <a:ext cx="2394284" cy="2394000"/>
            </a:xfrm>
            <a:custGeom>
              <a:avLst/>
              <a:gdLst>
                <a:gd name="connsiteX0" fmla="*/ 1 w 2394284"/>
                <a:gd name="connsiteY0" fmla="*/ 0 h 2394000"/>
                <a:gd name="connsiteX1" fmla="*/ 1254733 w 2394284"/>
                <a:gd name="connsiteY1" fmla="*/ 0 h 2394000"/>
                <a:gd name="connsiteX2" fmla="*/ 2394284 w 2394284"/>
                <a:gd name="connsiteY2" fmla="*/ 1230081 h 2394000"/>
                <a:gd name="connsiteX3" fmla="*/ 2394284 w 2394284"/>
                <a:gd name="connsiteY3" fmla="*/ 2394000 h 2394000"/>
                <a:gd name="connsiteX4" fmla="*/ 0 w 2394284"/>
                <a:gd name="connsiteY4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4284" h="2394000">
                  <a:moveTo>
                    <a:pt x="1" y="0"/>
                  </a:moveTo>
                  <a:lnTo>
                    <a:pt x="1254733" y="0"/>
                  </a:lnTo>
                  <a:lnTo>
                    <a:pt x="2394284" y="1230081"/>
                  </a:lnTo>
                  <a:lnTo>
                    <a:pt x="2394284" y="2394000"/>
                  </a:lnTo>
                  <a:lnTo>
                    <a:pt x="0" y="2394000"/>
                  </a:lnTo>
                  <a:close/>
                </a:path>
              </a:pathLst>
            </a:custGeom>
            <a:solidFill>
              <a:srgbClr val="27467C"/>
            </a:solidFill>
            <a:ln>
              <a:solidFill>
                <a:srgbClr val="2746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BF9E4A5-995F-4C8B-A11C-B5C274272A93}"/>
                </a:ext>
              </a:extLst>
            </p:cNvPr>
            <p:cNvSpPr/>
            <p:nvPr/>
          </p:nvSpPr>
          <p:spPr>
            <a:xfrm rot="8098648">
              <a:off x="10907725" y="534249"/>
              <a:ext cx="2496384" cy="2378840"/>
            </a:xfrm>
            <a:custGeom>
              <a:avLst/>
              <a:gdLst>
                <a:gd name="connsiteX0" fmla="*/ 0 w 2394285"/>
                <a:gd name="connsiteY0" fmla="*/ 2363679 h 2378840"/>
                <a:gd name="connsiteX1" fmla="*/ 2394284 w 2394285"/>
                <a:gd name="connsiteY1" fmla="*/ 0 h 2378840"/>
                <a:gd name="connsiteX2" fmla="*/ 2394285 w 2394285"/>
                <a:gd name="connsiteY2" fmla="*/ 2378840 h 2378840"/>
                <a:gd name="connsiteX3" fmla="*/ 0 w 2394285"/>
                <a:gd name="connsiteY3" fmla="*/ 2378840 h 2378840"/>
                <a:gd name="connsiteX4" fmla="*/ 0 w 2394285"/>
                <a:gd name="connsiteY4" fmla="*/ 2363679 h 2378840"/>
                <a:gd name="connsiteX0" fmla="*/ 0 w 2496384"/>
                <a:gd name="connsiteY0" fmla="*/ 2363679 h 2378840"/>
                <a:gd name="connsiteX1" fmla="*/ 2394284 w 2496384"/>
                <a:gd name="connsiteY1" fmla="*/ 0 h 2378840"/>
                <a:gd name="connsiteX2" fmla="*/ 2496384 w 2496384"/>
                <a:gd name="connsiteY2" fmla="*/ 2361865 h 2378840"/>
                <a:gd name="connsiteX3" fmla="*/ 0 w 2496384"/>
                <a:gd name="connsiteY3" fmla="*/ 2378840 h 2378840"/>
                <a:gd name="connsiteX4" fmla="*/ 0 w 2496384"/>
                <a:gd name="connsiteY4" fmla="*/ 2363679 h 23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6384" h="2378840">
                  <a:moveTo>
                    <a:pt x="0" y="2363679"/>
                  </a:moveTo>
                  <a:lnTo>
                    <a:pt x="2394284" y="0"/>
                  </a:lnTo>
                  <a:lnTo>
                    <a:pt x="2496384" y="2361865"/>
                  </a:lnTo>
                  <a:lnTo>
                    <a:pt x="0" y="2378840"/>
                  </a:lnTo>
                  <a:lnTo>
                    <a:pt x="0" y="2363679"/>
                  </a:lnTo>
                  <a:close/>
                </a:path>
              </a:pathLst>
            </a:custGeom>
            <a:solidFill>
              <a:srgbClr val="F7941E"/>
            </a:solidFill>
            <a:ln>
              <a:solidFill>
                <a:srgbClr val="F79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0DAF33-33F5-4A5C-A70E-7D4A397F3DED}"/>
                </a:ext>
              </a:extLst>
            </p:cNvPr>
            <p:cNvSpPr/>
            <p:nvPr/>
          </p:nvSpPr>
          <p:spPr>
            <a:xfrm rot="2646516">
              <a:off x="5626735" y="277816"/>
              <a:ext cx="540000" cy="540000"/>
            </a:xfrm>
            <a:prstGeom prst="rect">
              <a:avLst/>
            </a:prstGeom>
            <a:noFill/>
            <a:ln w="571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5B8C55-DFB0-4144-A703-A9978BA4ED03}"/>
                </a:ext>
              </a:extLst>
            </p:cNvPr>
            <p:cNvSpPr/>
            <p:nvPr/>
          </p:nvSpPr>
          <p:spPr>
            <a:xfrm rot="2646517">
              <a:off x="9030391" y="4389653"/>
              <a:ext cx="468000" cy="468000"/>
            </a:xfrm>
            <a:prstGeom prst="rect">
              <a:avLst/>
            </a:prstGeom>
            <a:solidFill>
              <a:srgbClr val="C6C6C6"/>
            </a:solidFill>
            <a:ln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A74974-8501-4E70-8A86-22F3BE8AD7CC}"/>
                </a:ext>
              </a:extLst>
            </p:cNvPr>
            <p:cNvSpPr/>
            <p:nvPr/>
          </p:nvSpPr>
          <p:spPr>
            <a:xfrm rot="2646517">
              <a:off x="8011517" y="3809862"/>
              <a:ext cx="864000" cy="864000"/>
            </a:xfrm>
            <a:prstGeom prst="rect">
              <a:avLst/>
            </a:prstGeom>
            <a:noFill/>
            <a:ln w="571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1D6EF6B4-EC7A-4897-8928-F3853C282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0" y="166024"/>
            <a:ext cx="2512269" cy="5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23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B7CBF-737F-40A3-BBE4-8489B4A0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394EE-D902-40B3-B6DD-5061F70B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5441B-FC20-4717-BD1A-C637A778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CB5B-F18C-441E-B161-F90B10662939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D014-9996-4DC5-93E2-0BBE1CA0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0BB2D-A0DF-4966-B1F3-ECE38986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6D6717-9630-47BD-8E42-1ACC8F30E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52D74B-F06B-4EC6-8E37-86D60344E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4FB79-36AA-4001-8360-466E592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2AF9E-4250-40AE-94DE-1280C99741D3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FDD8F-7810-4D17-99E8-B738A6DF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275D0-DDFB-4D73-8891-A9679D0B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618A6-E00D-49E5-AD52-7DB8844D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CBE05-F42C-494E-9F7F-E25CB664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258B6-0495-4376-A53A-BF1599C7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2270-3FEB-4325-87E3-8A4B7A202930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DDF48-3AC9-478A-9DAC-94543D67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4076B-206F-43E6-BF7A-B25C779C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5DF475A-FC4A-4B69-B446-ECE1351C2717}"/>
              </a:ext>
            </a:extLst>
          </p:cNvPr>
          <p:cNvGrpSpPr/>
          <p:nvPr userDrawn="1"/>
        </p:nvGrpSpPr>
        <p:grpSpPr>
          <a:xfrm rot="10800000">
            <a:off x="-554279" y="-163803"/>
            <a:ext cx="1276504" cy="7076294"/>
            <a:chOff x="11462045" y="-56535"/>
            <a:chExt cx="1276504" cy="707629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98645CD-1780-425B-81AF-D945087E799E}"/>
                </a:ext>
              </a:extLst>
            </p:cNvPr>
            <p:cNvGrpSpPr/>
            <p:nvPr/>
          </p:nvGrpSpPr>
          <p:grpSpPr>
            <a:xfrm rot="10800000">
              <a:off x="11519663" y="-56535"/>
              <a:ext cx="1218886" cy="7076294"/>
              <a:chOff x="-555282" y="-165120"/>
              <a:chExt cx="1218886" cy="7076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F4679A1-CC25-4B20-A0E5-9E76647F54C5}"/>
                  </a:ext>
                </a:extLst>
              </p:cNvPr>
              <p:cNvGrpSpPr/>
              <p:nvPr/>
            </p:nvGrpSpPr>
            <p:grpSpPr>
              <a:xfrm rot="10800000">
                <a:off x="-555282" y="-165120"/>
                <a:ext cx="1218886" cy="7076294"/>
                <a:chOff x="1935460" y="-62150"/>
                <a:chExt cx="1218886" cy="7076294"/>
              </a:xfrm>
            </p:grpSpPr>
            <p:sp>
              <p:nvSpPr>
                <p:cNvPr id="58" name="이등변 삼각형 7">
                  <a:extLst>
                    <a:ext uri="{FF2B5EF4-FFF2-40B4-BE49-F238E27FC236}">
                      <a16:creationId xmlns:a16="http://schemas.microsoft.com/office/drawing/2014/main" id="{6CB9A340-49A5-41A8-9D1E-724051E244DB}"/>
                    </a:ext>
                  </a:extLst>
                </p:cNvPr>
                <p:cNvSpPr/>
                <p:nvPr/>
              </p:nvSpPr>
              <p:spPr>
                <a:xfrm rot="10317967">
                  <a:off x="2129573" y="-62150"/>
                  <a:ext cx="662813" cy="2770098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7202 h 3450651"/>
                    <a:gd name="connsiteX1" fmla="*/ 458255 w 1446667"/>
                    <a:gd name="connsiteY1" fmla="*/ 0 h 3450651"/>
                    <a:gd name="connsiteX2" fmla="*/ 1446667 w 1446667"/>
                    <a:gd name="connsiteY2" fmla="*/ 3450651 h 3450651"/>
                    <a:gd name="connsiteX3" fmla="*/ 0 w 1446667"/>
                    <a:gd name="connsiteY3" fmla="*/ 3257202 h 3450651"/>
                    <a:gd name="connsiteX0" fmla="*/ 0 w 1351815"/>
                    <a:gd name="connsiteY0" fmla="*/ 3257202 h 3421187"/>
                    <a:gd name="connsiteX1" fmla="*/ 458255 w 1351815"/>
                    <a:gd name="connsiteY1" fmla="*/ 0 h 3421187"/>
                    <a:gd name="connsiteX2" fmla="*/ 1351815 w 1351815"/>
                    <a:gd name="connsiteY2" fmla="*/ 3421187 h 3421187"/>
                    <a:gd name="connsiteX3" fmla="*/ 0 w 1351815"/>
                    <a:gd name="connsiteY3" fmla="*/ 3257202 h 3421187"/>
                    <a:gd name="connsiteX0" fmla="*/ 0 w 1308386"/>
                    <a:gd name="connsiteY0" fmla="*/ 3257202 h 3497646"/>
                    <a:gd name="connsiteX1" fmla="*/ 458255 w 1308386"/>
                    <a:gd name="connsiteY1" fmla="*/ 0 h 3497646"/>
                    <a:gd name="connsiteX2" fmla="*/ 1308386 w 1308386"/>
                    <a:gd name="connsiteY2" fmla="*/ 3497646 h 3497646"/>
                    <a:gd name="connsiteX3" fmla="*/ 0 w 1308386"/>
                    <a:gd name="connsiteY3" fmla="*/ 3257202 h 3497646"/>
                    <a:gd name="connsiteX0" fmla="*/ 0 w 1299101"/>
                    <a:gd name="connsiteY0" fmla="*/ 3257202 h 3448223"/>
                    <a:gd name="connsiteX1" fmla="*/ 458255 w 1299101"/>
                    <a:gd name="connsiteY1" fmla="*/ 0 h 3448223"/>
                    <a:gd name="connsiteX2" fmla="*/ 1299101 w 1299101"/>
                    <a:gd name="connsiteY2" fmla="*/ 3448223 h 3448223"/>
                    <a:gd name="connsiteX3" fmla="*/ 0 w 1299101"/>
                    <a:gd name="connsiteY3" fmla="*/ 3257202 h 3448223"/>
                    <a:gd name="connsiteX0" fmla="*/ 0 w 1302336"/>
                    <a:gd name="connsiteY0" fmla="*/ 3280836 h 3448223"/>
                    <a:gd name="connsiteX1" fmla="*/ 461490 w 1302336"/>
                    <a:gd name="connsiteY1" fmla="*/ 0 h 3448223"/>
                    <a:gd name="connsiteX2" fmla="*/ 1302336 w 1302336"/>
                    <a:gd name="connsiteY2" fmla="*/ 3448223 h 3448223"/>
                    <a:gd name="connsiteX3" fmla="*/ 0 w 1302336"/>
                    <a:gd name="connsiteY3" fmla="*/ 3280836 h 3448223"/>
                    <a:gd name="connsiteX0" fmla="*/ 0 w 1178233"/>
                    <a:gd name="connsiteY0" fmla="*/ 3280836 h 3431236"/>
                    <a:gd name="connsiteX1" fmla="*/ 461490 w 1178233"/>
                    <a:gd name="connsiteY1" fmla="*/ 0 h 3431236"/>
                    <a:gd name="connsiteX2" fmla="*/ 1178233 w 1178233"/>
                    <a:gd name="connsiteY2" fmla="*/ 3431236 h 3431236"/>
                    <a:gd name="connsiteX3" fmla="*/ 0 w 1178233"/>
                    <a:gd name="connsiteY3" fmla="*/ 3280836 h 3431236"/>
                    <a:gd name="connsiteX0" fmla="*/ 0 w 1192440"/>
                    <a:gd name="connsiteY0" fmla="*/ 3338061 h 3431236"/>
                    <a:gd name="connsiteX1" fmla="*/ 475697 w 1192440"/>
                    <a:gd name="connsiteY1" fmla="*/ 0 h 3431236"/>
                    <a:gd name="connsiteX2" fmla="*/ 1192440 w 1192440"/>
                    <a:gd name="connsiteY2" fmla="*/ 3431236 h 3431236"/>
                    <a:gd name="connsiteX3" fmla="*/ 0 w 1192440"/>
                    <a:gd name="connsiteY3" fmla="*/ 3338061 h 3431236"/>
                    <a:gd name="connsiteX0" fmla="*/ 0 w 1192440"/>
                    <a:gd name="connsiteY0" fmla="*/ 3316094 h 3409269"/>
                    <a:gd name="connsiteX1" fmla="*/ 815583 w 1192440"/>
                    <a:gd name="connsiteY1" fmla="*/ 0 h 3409269"/>
                    <a:gd name="connsiteX2" fmla="*/ 1192440 w 1192440"/>
                    <a:gd name="connsiteY2" fmla="*/ 3409269 h 3409269"/>
                    <a:gd name="connsiteX3" fmla="*/ 0 w 1192440"/>
                    <a:gd name="connsiteY3" fmla="*/ 3316094 h 3409269"/>
                    <a:gd name="connsiteX0" fmla="*/ 0 w 1192440"/>
                    <a:gd name="connsiteY0" fmla="*/ 2739908 h 2833083"/>
                    <a:gd name="connsiteX1" fmla="*/ 672527 w 1192440"/>
                    <a:gd name="connsiteY1" fmla="*/ 0 h 2833083"/>
                    <a:gd name="connsiteX2" fmla="*/ 1192440 w 1192440"/>
                    <a:gd name="connsiteY2" fmla="*/ 2833083 h 2833083"/>
                    <a:gd name="connsiteX3" fmla="*/ 0 w 1192440"/>
                    <a:gd name="connsiteY3" fmla="*/ 2739908 h 2833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440" h="2833083">
                      <a:moveTo>
                        <a:pt x="0" y="2739908"/>
                      </a:moveTo>
                      <a:lnTo>
                        <a:pt x="672527" y="0"/>
                      </a:lnTo>
                      <a:lnTo>
                        <a:pt x="1192440" y="2833083"/>
                      </a:lnTo>
                      <a:lnTo>
                        <a:pt x="0" y="2739908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이등변 삼각형 7">
                  <a:extLst>
                    <a:ext uri="{FF2B5EF4-FFF2-40B4-BE49-F238E27FC236}">
                      <a16:creationId xmlns:a16="http://schemas.microsoft.com/office/drawing/2014/main" id="{DC19CA7D-F14E-402B-B8A8-58D4B1F9070B}"/>
                    </a:ext>
                  </a:extLst>
                </p:cNvPr>
                <p:cNvSpPr/>
                <p:nvPr/>
              </p:nvSpPr>
              <p:spPr>
                <a:xfrm rot="1056363">
                  <a:off x="2096169" y="3930721"/>
                  <a:ext cx="921474" cy="3083423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6276 h 3449725"/>
                    <a:gd name="connsiteX1" fmla="*/ 452136 w 1446667"/>
                    <a:gd name="connsiteY1" fmla="*/ 0 h 3449725"/>
                    <a:gd name="connsiteX2" fmla="*/ 1446667 w 1446667"/>
                    <a:gd name="connsiteY2" fmla="*/ 3449725 h 3449725"/>
                    <a:gd name="connsiteX3" fmla="*/ 0 w 1446667"/>
                    <a:gd name="connsiteY3" fmla="*/ 3256276 h 3449725"/>
                    <a:gd name="connsiteX0" fmla="*/ 0 w 1488171"/>
                    <a:gd name="connsiteY0" fmla="*/ 3256276 h 3436555"/>
                    <a:gd name="connsiteX1" fmla="*/ 452136 w 1488171"/>
                    <a:gd name="connsiteY1" fmla="*/ 0 h 3436555"/>
                    <a:gd name="connsiteX2" fmla="*/ 1488171 w 1488171"/>
                    <a:gd name="connsiteY2" fmla="*/ 3436555 h 3436555"/>
                    <a:gd name="connsiteX3" fmla="*/ 0 w 1488171"/>
                    <a:gd name="connsiteY3" fmla="*/ 3256276 h 3436555"/>
                    <a:gd name="connsiteX0" fmla="*/ 0 w 1488171"/>
                    <a:gd name="connsiteY0" fmla="*/ 3233818 h 3414097"/>
                    <a:gd name="connsiteX1" fmla="*/ 432315 w 1488171"/>
                    <a:gd name="connsiteY1" fmla="*/ 0 h 3414097"/>
                    <a:gd name="connsiteX2" fmla="*/ 1488171 w 1488171"/>
                    <a:gd name="connsiteY2" fmla="*/ 3414097 h 3414097"/>
                    <a:gd name="connsiteX3" fmla="*/ 0 w 1488171"/>
                    <a:gd name="connsiteY3" fmla="*/ 3233818 h 3414097"/>
                    <a:gd name="connsiteX0" fmla="*/ 0 w 1502861"/>
                    <a:gd name="connsiteY0" fmla="*/ 3233818 h 3409436"/>
                    <a:gd name="connsiteX1" fmla="*/ 432315 w 1502861"/>
                    <a:gd name="connsiteY1" fmla="*/ 0 h 3409436"/>
                    <a:gd name="connsiteX2" fmla="*/ 1502861 w 1502861"/>
                    <a:gd name="connsiteY2" fmla="*/ 3409436 h 3409436"/>
                    <a:gd name="connsiteX3" fmla="*/ 0 w 1502861"/>
                    <a:gd name="connsiteY3" fmla="*/ 3233818 h 3409436"/>
                    <a:gd name="connsiteX0" fmla="*/ 0 w 1490484"/>
                    <a:gd name="connsiteY0" fmla="*/ 3877442 h 3877442"/>
                    <a:gd name="connsiteX1" fmla="*/ 419938 w 1490484"/>
                    <a:gd name="connsiteY1" fmla="*/ 0 h 3877442"/>
                    <a:gd name="connsiteX2" fmla="*/ 1490484 w 1490484"/>
                    <a:gd name="connsiteY2" fmla="*/ 3409436 h 3877442"/>
                    <a:gd name="connsiteX3" fmla="*/ 0 w 1490484"/>
                    <a:gd name="connsiteY3" fmla="*/ 3877442 h 3877442"/>
                    <a:gd name="connsiteX0" fmla="*/ 0 w 1476648"/>
                    <a:gd name="connsiteY0" fmla="*/ 3873051 h 3873051"/>
                    <a:gd name="connsiteX1" fmla="*/ 406102 w 1476648"/>
                    <a:gd name="connsiteY1" fmla="*/ 0 h 3873051"/>
                    <a:gd name="connsiteX2" fmla="*/ 1476648 w 1476648"/>
                    <a:gd name="connsiteY2" fmla="*/ 3409436 h 3873051"/>
                    <a:gd name="connsiteX3" fmla="*/ 0 w 1476648"/>
                    <a:gd name="connsiteY3" fmla="*/ 3873051 h 3873051"/>
                    <a:gd name="connsiteX0" fmla="*/ 0 w 1417558"/>
                    <a:gd name="connsiteY0" fmla="*/ 3854300 h 3854300"/>
                    <a:gd name="connsiteX1" fmla="*/ 347012 w 1417558"/>
                    <a:gd name="connsiteY1" fmla="*/ 0 h 3854300"/>
                    <a:gd name="connsiteX2" fmla="*/ 1417558 w 1417558"/>
                    <a:gd name="connsiteY2" fmla="*/ 3409436 h 3854300"/>
                    <a:gd name="connsiteX3" fmla="*/ 0 w 1417558"/>
                    <a:gd name="connsiteY3" fmla="*/ 3854300 h 3854300"/>
                    <a:gd name="connsiteX0" fmla="*/ 0 w 1315662"/>
                    <a:gd name="connsiteY0" fmla="*/ 3791509 h 3791509"/>
                    <a:gd name="connsiteX1" fmla="*/ 245116 w 1315662"/>
                    <a:gd name="connsiteY1" fmla="*/ 0 h 3791509"/>
                    <a:gd name="connsiteX2" fmla="*/ 1315662 w 1315662"/>
                    <a:gd name="connsiteY2" fmla="*/ 3409436 h 3791509"/>
                    <a:gd name="connsiteX3" fmla="*/ 0 w 1315662"/>
                    <a:gd name="connsiteY3" fmla="*/ 3791509 h 3791509"/>
                    <a:gd name="connsiteX0" fmla="*/ 0 w 1302492"/>
                    <a:gd name="connsiteY0" fmla="*/ 3833013 h 3833013"/>
                    <a:gd name="connsiteX1" fmla="*/ 231946 w 1302492"/>
                    <a:gd name="connsiteY1" fmla="*/ 0 h 3833013"/>
                    <a:gd name="connsiteX2" fmla="*/ 1302492 w 1302492"/>
                    <a:gd name="connsiteY2" fmla="*/ 3409436 h 3833013"/>
                    <a:gd name="connsiteX3" fmla="*/ 0 w 1302492"/>
                    <a:gd name="connsiteY3" fmla="*/ 3833013 h 3833013"/>
                    <a:gd name="connsiteX0" fmla="*/ 0 w 1299794"/>
                    <a:gd name="connsiteY0" fmla="*/ 3815897 h 3815897"/>
                    <a:gd name="connsiteX1" fmla="*/ 229248 w 1299794"/>
                    <a:gd name="connsiteY1" fmla="*/ 0 h 3815897"/>
                    <a:gd name="connsiteX2" fmla="*/ 1299794 w 1299794"/>
                    <a:gd name="connsiteY2" fmla="*/ 3409436 h 3815897"/>
                    <a:gd name="connsiteX3" fmla="*/ 0 w 1299794"/>
                    <a:gd name="connsiteY3" fmla="*/ 3815897 h 3815897"/>
                    <a:gd name="connsiteX0" fmla="*/ 0 w 1341589"/>
                    <a:gd name="connsiteY0" fmla="*/ 3815897 h 3815897"/>
                    <a:gd name="connsiteX1" fmla="*/ 229248 w 1341589"/>
                    <a:gd name="connsiteY1" fmla="*/ 0 h 3815897"/>
                    <a:gd name="connsiteX2" fmla="*/ 1341589 w 1341589"/>
                    <a:gd name="connsiteY2" fmla="*/ 3400238 h 3815897"/>
                    <a:gd name="connsiteX3" fmla="*/ 0 w 1341589"/>
                    <a:gd name="connsiteY3" fmla="*/ 3815897 h 3815897"/>
                    <a:gd name="connsiteX0" fmla="*/ 0 w 1316204"/>
                    <a:gd name="connsiteY0" fmla="*/ 3815897 h 3815897"/>
                    <a:gd name="connsiteX1" fmla="*/ 229248 w 1316204"/>
                    <a:gd name="connsiteY1" fmla="*/ 0 h 3815897"/>
                    <a:gd name="connsiteX2" fmla="*/ 1316204 w 1316204"/>
                    <a:gd name="connsiteY2" fmla="*/ 3408294 h 3815897"/>
                    <a:gd name="connsiteX3" fmla="*/ 0 w 1316204"/>
                    <a:gd name="connsiteY3" fmla="*/ 3815897 h 3815897"/>
                    <a:gd name="connsiteX0" fmla="*/ 178022 w 1086956"/>
                    <a:gd name="connsiteY0" fmla="*/ 3698355 h 3698355"/>
                    <a:gd name="connsiteX1" fmla="*/ 0 w 1086956"/>
                    <a:gd name="connsiteY1" fmla="*/ 0 h 3698355"/>
                    <a:gd name="connsiteX2" fmla="*/ 1086956 w 1086956"/>
                    <a:gd name="connsiteY2" fmla="*/ 3408294 h 3698355"/>
                    <a:gd name="connsiteX3" fmla="*/ 178022 w 1086956"/>
                    <a:gd name="connsiteY3" fmla="*/ 3698355 h 3698355"/>
                    <a:gd name="connsiteX0" fmla="*/ 369342 w 1086956"/>
                    <a:gd name="connsiteY0" fmla="*/ 3637642 h 3637642"/>
                    <a:gd name="connsiteX1" fmla="*/ 0 w 1086956"/>
                    <a:gd name="connsiteY1" fmla="*/ 0 h 3637642"/>
                    <a:gd name="connsiteX2" fmla="*/ 1086956 w 1086956"/>
                    <a:gd name="connsiteY2" fmla="*/ 3408294 h 3637642"/>
                    <a:gd name="connsiteX3" fmla="*/ 369342 w 1086956"/>
                    <a:gd name="connsiteY3" fmla="*/ 3637642 h 3637642"/>
                    <a:gd name="connsiteX0" fmla="*/ 203860 w 921474"/>
                    <a:gd name="connsiteY0" fmla="*/ 3082575 h 3082575"/>
                    <a:gd name="connsiteX1" fmla="*/ 0 w 921474"/>
                    <a:gd name="connsiteY1" fmla="*/ 0 h 3082575"/>
                    <a:gd name="connsiteX2" fmla="*/ 921474 w 921474"/>
                    <a:gd name="connsiteY2" fmla="*/ 2853227 h 3082575"/>
                    <a:gd name="connsiteX3" fmla="*/ 203860 w 921474"/>
                    <a:gd name="connsiteY3" fmla="*/ 3082575 h 3082575"/>
                    <a:gd name="connsiteX0" fmla="*/ 135779 w 921474"/>
                    <a:gd name="connsiteY0" fmla="*/ 3071841 h 3071841"/>
                    <a:gd name="connsiteX1" fmla="*/ 0 w 921474"/>
                    <a:gd name="connsiteY1" fmla="*/ 0 h 3071841"/>
                    <a:gd name="connsiteX2" fmla="*/ 921474 w 921474"/>
                    <a:gd name="connsiteY2" fmla="*/ 2853227 h 3071841"/>
                    <a:gd name="connsiteX3" fmla="*/ 135779 w 921474"/>
                    <a:gd name="connsiteY3" fmla="*/ 3071841 h 3071841"/>
                    <a:gd name="connsiteX0" fmla="*/ 150233 w 921474"/>
                    <a:gd name="connsiteY0" fmla="*/ 3083423 h 3083423"/>
                    <a:gd name="connsiteX1" fmla="*/ 0 w 921474"/>
                    <a:gd name="connsiteY1" fmla="*/ 0 h 3083423"/>
                    <a:gd name="connsiteX2" fmla="*/ 921474 w 921474"/>
                    <a:gd name="connsiteY2" fmla="*/ 2853227 h 3083423"/>
                    <a:gd name="connsiteX3" fmla="*/ 150233 w 921474"/>
                    <a:gd name="connsiteY3" fmla="*/ 3083423 h 308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474" h="3083423">
                      <a:moveTo>
                        <a:pt x="150233" y="3083423"/>
                      </a:moveTo>
                      <a:lnTo>
                        <a:pt x="0" y="0"/>
                      </a:lnTo>
                      <a:lnTo>
                        <a:pt x="921474" y="2853227"/>
                      </a:lnTo>
                      <a:lnTo>
                        <a:pt x="150233" y="3083423"/>
                      </a:lnTo>
                      <a:close/>
                    </a:path>
                  </a:pathLst>
                </a:custGeom>
                <a:solidFill>
                  <a:srgbClr val="FCDCB6"/>
                </a:solidFill>
                <a:ln>
                  <a:solidFill>
                    <a:srgbClr val="FCDC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이등변 삼각형 10">
                  <a:extLst>
                    <a:ext uri="{FF2B5EF4-FFF2-40B4-BE49-F238E27FC236}">
                      <a16:creationId xmlns:a16="http://schemas.microsoft.com/office/drawing/2014/main" id="{3C7E4613-667C-47C5-8A23-2528F81CC1FA}"/>
                    </a:ext>
                  </a:extLst>
                </p:cNvPr>
                <p:cNvSpPr/>
                <p:nvPr/>
              </p:nvSpPr>
              <p:spPr>
                <a:xfrm rot="879113">
                  <a:off x="1935460" y="31516"/>
                  <a:ext cx="1148143" cy="3723221"/>
                </a:xfrm>
                <a:custGeom>
                  <a:avLst/>
                  <a:gdLst>
                    <a:gd name="connsiteX0" fmla="*/ 0 w 889000"/>
                    <a:gd name="connsiteY0" fmla="*/ 3467100 h 3467100"/>
                    <a:gd name="connsiteX1" fmla="*/ 444500 w 889000"/>
                    <a:gd name="connsiteY1" fmla="*/ 0 h 3467100"/>
                    <a:gd name="connsiteX2" fmla="*/ 889000 w 889000"/>
                    <a:gd name="connsiteY2" fmla="*/ 3467100 h 3467100"/>
                    <a:gd name="connsiteX3" fmla="*/ 0 w 889000"/>
                    <a:gd name="connsiteY3" fmla="*/ 3467100 h 3467100"/>
                    <a:gd name="connsiteX0" fmla="*/ 0 w 889000"/>
                    <a:gd name="connsiteY0" fmla="*/ 3885584 h 3885584"/>
                    <a:gd name="connsiteX1" fmla="*/ 689514 w 889000"/>
                    <a:gd name="connsiteY1" fmla="*/ 0 h 3885584"/>
                    <a:gd name="connsiteX2" fmla="*/ 889000 w 889000"/>
                    <a:gd name="connsiteY2" fmla="*/ 3885584 h 3885584"/>
                    <a:gd name="connsiteX3" fmla="*/ 0 w 889000"/>
                    <a:gd name="connsiteY3" fmla="*/ 3885584 h 3885584"/>
                    <a:gd name="connsiteX0" fmla="*/ 0 w 1741867"/>
                    <a:gd name="connsiteY0" fmla="*/ 3885584 h 4135171"/>
                    <a:gd name="connsiteX1" fmla="*/ 689514 w 1741867"/>
                    <a:gd name="connsiteY1" fmla="*/ 0 h 4135171"/>
                    <a:gd name="connsiteX2" fmla="*/ 1741867 w 1741867"/>
                    <a:gd name="connsiteY2" fmla="*/ 4135171 h 4135171"/>
                    <a:gd name="connsiteX3" fmla="*/ 0 w 1741867"/>
                    <a:gd name="connsiteY3" fmla="*/ 3885584 h 4135171"/>
                    <a:gd name="connsiteX0" fmla="*/ 0 w 1741867"/>
                    <a:gd name="connsiteY0" fmla="*/ 3971593 h 4221180"/>
                    <a:gd name="connsiteX1" fmla="*/ 667027 w 1741867"/>
                    <a:gd name="connsiteY1" fmla="*/ 0 h 4221180"/>
                    <a:gd name="connsiteX2" fmla="*/ 1741867 w 1741867"/>
                    <a:gd name="connsiteY2" fmla="*/ 4221180 h 4221180"/>
                    <a:gd name="connsiteX3" fmla="*/ 0 w 1741867"/>
                    <a:gd name="connsiteY3" fmla="*/ 3971593 h 4221180"/>
                    <a:gd name="connsiteX0" fmla="*/ 0 w 1741867"/>
                    <a:gd name="connsiteY0" fmla="*/ 3965969 h 4215556"/>
                    <a:gd name="connsiteX1" fmla="*/ 707206 w 1741867"/>
                    <a:gd name="connsiteY1" fmla="*/ 0 h 4215556"/>
                    <a:gd name="connsiteX2" fmla="*/ 1741867 w 1741867"/>
                    <a:gd name="connsiteY2" fmla="*/ 4215556 h 4215556"/>
                    <a:gd name="connsiteX3" fmla="*/ 0 w 1741867"/>
                    <a:gd name="connsiteY3" fmla="*/ 3965969 h 4215556"/>
                    <a:gd name="connsiteX0" fmla="*/ 0 w 1879592"/>
                    <a:gd name="connsiteY0" fmla="*/ 2012218 h 4215556"/>
                    <a:gd name="connsiteX1" fmla="*/ 844931 w 1879592"/>
                    <a:gd name="connsiteY1" fmla="*/ 0 h 4215556"/>
                    <a:gd name="connsiteX2" fmla="*/ 1879592 w 1879592"/>
                    <a:gd name="connsiteY2" fmla="*/ 4215556 h 4215556"/>
                    <a:gd name="connsiteX3" fmla="*/ 0 w 1879592"/>
                    <a:gd name="connsiteY3" fmla="*/ 2012218 h 4215556"/>
                    <a:gd name="connsiteX0" fmla="*/ 0 w 1898764"/>
                    <a:gd name="connsiteY0" fmla="*/ 2012218 h 4098621"/>
                    <a:gd name="connsiteX1" fmla="*/ 844931 w 1898764"/>
                    <a:gd name="connsiteY1" fmla="*/ 0 h 4098621"/>
                    <a:gd name="connsiteX2" fmla="*/ 1898764 w 1898764"/>
                    <a:gd name="connsiteY2" fmla="*/ 4098621 h 4098621"/>
                    <a:gd name="connsiteX3" fmla="*/ 0 w 1898764"/>
                    <a:gd name="connsiteY3" fmla="*/ 2012218 h 4098621"/>
                    <a:gd name="connsiteX0" fmla="*/ 0 w 2019068"/>
                    <a:gd name="connsiteY0" fmla="*/ 2135137 h 4098621"/>
                    <a:gd name="connsiteX1" fmla="*/ 965235 w 2019068"/>
                    <a:gd name="connsiteY1" fmla="*/ 0 h 4098621"/>
                    <a:gd name="connsiteX2" fmla="*/ 2019068 w 2019068"/>
                    <a:gd name="connsiteY2" fmla="*/ 4098621 h 4098621"/>
                    <a:gd name="connsiteX3" fmla="*/ 0 w 2019068"/>
                    <a:gd name="connsiteY3" fmla="*/ 2135137 h 4098621"/>
                    <a:gd name="connsiteX0" fmla="*/ 0 w 1778472"/>
                    <a:gd name="connsiteY0" fmla="*/ 2136310 h 4098621"/>
                    <a:gd name="connsiteX1" fmla="*/ 724639 w 1778472"/>
                    <a:gd name="connsiteY1" fmla="*/ 0 h 4098621"/>
                    <a:gd name="connsiteX2" fmla="*/ 1778472 w 1778472"/>
                    <a:gd name="connsiteY2" fmla="*/ 4098621 h 4098621"/>
                    <a:gd name="connsiteX3" fmla="*/ 0 w 1778472"/>
                    <a:gd name="connsiteY3" fmla="*/ 2136310 h 4098621"/>
                    <a:gd name="connsiteX0" fmla="*/ 0 w 1586143"/>
                    <a:gd name="connsiteY0" fmla="*/ 2105120 h 4098621"/>
                    <a:gd name="connsiteX1" fmla="*/ 532310 w 1586143"/>
                    <a:gd name="connsiteY1" fmla="*/ 0 h 4098621"/>
                    <a:gd name="connsiteX2" fmla="*/ 1586143 w 1586143"/>
                    <a:gd name="connsiteY2" fmla="*/ 4098621 h 4098621"/>
                    <a:gd name="connsiteX3" fmla="*/ 0 w 1586143"/>
                    <a:gd name="connsiteY3" fmla="*/ 2105120 h 4098621"/>
                    <a:gd name="connsiteX0" fmla="*/ 0 w 1519280"/>
                    <a:gd name="connsiteY0" fmla="*/ 2093982 h 4098621"/>
                    <a:gd name="connsiteX1" fmla="*/ 465447 w 1519280"/>
                    <a:gd name="connsiteY1" fmla="*/ 0 h 4098621"/>
                    <a:gd name="connsiteX2" fmla="*/ 1519280 w 1519280"/>
                    <a:gd name="connsiteY2" fmla="*/ 4098621 h 4098621"/>
                    <a:gd name="connsiteX3" fmla="*/ 0 w 1519280"/>
                    <a:gd name="connsiteY3" fmla="*/ 2093982 h 4098621"/>
                    <a:gd name="connsiteX0" fmla="*/ 0 w 1487041"/>
                    <a:gd name="connsiteY0" fmla="*/ 2093982 h 3925791"/>
                    <a:gd name="connsiteX1" fmla="*/ 465447 w 1487041"/>
                    <a:gd name="connsiteY1" fmla="*/ 0 h 3925791"/>
                    <a:gd name="connsiteX2" fmla="*/ 1487041 w 1487041"/>
                    <a:gd name="connsiteY2" fmla="*/ 3925791 h 3925791"/>
                    <a:gd name="connsiteX3" fmla="*/ 0 w 1487041"/>
                    <a:gd name="connsiteY3" fmla="*/ 2093982 h 3925791"/>
                    <a:gd name="connsiteX0" fmla="*/ 0 w 1362107"/>
                    <a:gd name="connsiteY0" fmla="*/ 2125037 h 3925791"/>
                    <a:gd name="connsiteX1" fmla="*/ 340513 w 1362107"/>
                    <a:gd name="connsiteY1" fmla="*/ 0 h 3925791"/>
                    <a:gd name="connsiteX2" fmla="*/ 1362107 w 1362107"/>
                    <a:gd name="connsiteY2" fmla="*/ 3925791 h 3925791"/>
                    <a:gd name="connsiteX3" fmla="*/ 0 w 1362107"/>
                    <a:gd name="connsiteY3" fmla="*/ 2125037 h 3925791"/>
                    <a:gd name="connsiteX0" fmla="*/ 0 w 1275019"/>
                    <a:gd name="connsiteY0" fmla="*/ 2112887 h 3925791"/>
                    <a:gd name="connsiteX1" fmla="*/ 253425 w 1275019"/>
                    <a:gd name="connsiteY1" fmla="*/ 0 h 3925791"/>
                    <a:gd name="connsiteX2" fmla="*/ 1275019 w 1275019"/>
                    <a:gd name="connsiteY2" fmla="*/ 3925791 h 3925791"/>
                    <a:gd name="connsiteX3" fmla="*/ 0 w 1275019"/>
                    <a:gd name="connsiteY3" fmla="*/ 2112887 h 3925791"/>
                    <a:gd name="connsiteX0" fmla="*/ 0 w 1203456"/>
                    <a:gd name="connsiteY0" fmla="*/ 2163204 h 3925791"/>
                    <a:gd name="connsiteX1" fmla="*/ 181862 w 1203456"/>
                    <a:gd name="connsiteY1" fmla="*/ 0 h 3925791"/>
                    <a:gd name="connsiteX2" fmla="*/ 1203456 w 1203456"/>
                    <a:gd name="connsiteY2" fmla="*/ 3925791 h 3925791"/>
                    <a:gd name="connsiteX3" fmla="*/ 0 w 1203456"/>
                    <a:gd name="connsiteY3" fmla="*/ 2163204 h 3925791"/>
                    <a:gd name="connsiteX0" fmla="*/ 0 w 1136748"/>
                    <a:gd name="connsiteY0" fmla="*/ 2163204 h 3758814"/>
                    <a:gd name="connsiteX1" fmla="*/ 181862 w 1136748"/>
                    <a:gd name="connsiteY1" fmla="*/ 0 h 3758814"/>
                    <a:gd name="connsiteX2" fmla="*/ 1136748 w 1136748"/>
                    <a:gd name="connsiteY2" fmla="*/ 3758814 h 3758814"/>
                    <a:gd name="connsiteX3" fmla="*/ 0 w 1136748"/>
                    <a:gd name="connsiteY3" fmla="*/ 2163204 h 3758814"/>
                    <a:gd name="connsiteX0" fmla="*/ 0 w 1190365"/>
                    <a:gd name="connsiteY0" fmla="*/ 2163204 h 3744796"/>
                    <a:gd name="connsiteX1" fmla="*/ 181862 w 1190365"/>
                    <a:gd name="connsiteY1" fmla="*/ 0 h 3744796"/>
                    <a:gd name="connsiteX2" fmla="*/ 1190365 w 1190365"/>
                    <a:gd name="connsiteY2" fmla="*/ 3744796 h 3744796"/>
                    <a:gd name="connsiteX3" fmla="*/ 0 w 1190365"/>
                    <a:gd name="connsiteY3" fmla="*/ 2163204 h 3744796"/>
                    <a:gd name="connsiteX0" fmla="*/ 0 w 1161221"/>
                    <a:gd name="connsiteY0" fmla="*/ 2163204 h 3742868"/>
                    <a:gd name="connsiteX1" fmla="*/ 181862 w 1161221"/>
                    <a:gd name="connsiteY1" fmla="*/ 0 h 3742868"/>
                    <a:gd name="connsiteX2" fmla="*/ 1161221 w 1161221"/>
                    <a:gd name="connsiteY2" fmla="*/ 3742868 h 3742868"/>
                    <a:gd name="connsiteX3" fmla="*/ 0 w 1161221"/>
                    <a:gd name="connsiteY3" fmla="*/ 2163204 h 3742868"/>
                    <a:gd name="connsiteX0" fmla="*/ 0 w 1136341"/>
                    <a:gd name="connsiteY0" fmla="*/ 2163204 h 3720732"/>
                    <a:gd name="connsiteX1" fmla="*/ 181862 w 1136341"/>
                    <a:gd name="connsiteY1" fmla="*/ 0 h 3720732"/>
                    <a:gd name="connsiteX2" fmla="*/ 1136341 w 1136341"/>
                    <a:gd name="connsiteY2" fmla="*/ 3720732 h 3720732"/>
                    <a:gd name="connsiteX3" fmla="*/ 0 w 1136341"/>
                    <a:gd name="connsiteY3" fmla="*/ 2163204 h 3720732"/>
                    <a:gd name="connsiteX0" fmla="*/ 0 w 1148143"/>
                    <a:gd name="connsiteY0" fmla="*/ 2163204 h 3723221"/>
                    <a:gd name="connsiteX1" fmla="*/ 181862 w 1148143"/>
                    <a:gd name="connsiteY1" fmla="*/ 0 h 3723221"/>
                    <a:gd name="connsiteX2" fmla="*/ 1148143 w 1148143"/>
                    <a:gd name="connsiteY2" fmla="*/ 3723221 h 3723221"/>
                    <a:gd name="connsiteX3" fmla="*/ 0 w 1148143"/>
                    <a:gd name="connsiteY3" fmla="*/ 2163204 h 3723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8143" h="3723221">
                      <a:moveTo>
                        <a:pt x="0" y="2163204"/>
                      </a:moveTo>
                      <a:lnTo>
                        <a:pt x="181862" y="0"/>
                      </a:lnTo>
                      <a:lnTo>
                        <a:pt x="1148143" y="3723221"/>
                      </a:lnTo>
                      <a:lnTo>
                        <a:pt x="0" y="2163204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이등변 삼각형 11">
                  <a:extLst>
                    <a:ext uri="{FF2B5EF4-FFF2-40B4-BE49-F238E27FC236}">
                      <a16:creationId xmlns:a16="http://schemas.microsoft.com/office/drawing/2014/main" id="{F771E4E8-CEA9-49B1-A9DB-2142C3571AC9}"/>
                    </a:ext>
                  </a:extLst>
                </p:cNvPr>
                <p:cNvSpPr/>
                <p:nvPr/>
              </p:nvSpPr>
              <p:spPr>
                <a:xfrm rot="21393995">
                  <a:off x="1978170" y="2960089"/>
                  <a:ext cx="731223" cy="3898764"/>
                </a:xfrm>
                <a:custGeom>
                  <a:avLst/>
                  <a:gdLst>
                    <a:gd name="connsiteX0" fmla="*/ 0 w 1179095"/>
                    <a:gd name="connsiteY0" fmla="*/ 2440749 h 2440749"/>
                    <a:gd name="connsiteX1" fmla="*/ 589548 w 1179095"/>
                    <a:gd name="connsiteY1" fmla="*/ 0 h 2440749"/>
                    <a:gd name="connsiteX2" fmla="*/ 1179095 w 1179095"/>
                    <a:gd name="connsiteY2" fmla="*/ 2440749 h 2440749"/>
                    <a:gd name="connsiteX3" fmla="*/ 0 w 1179095"/>
                    <a:gd name="connsiteY3" fmla="*/ 2440749 h 2440749"/>
                    <a:gd name="connsiteX0" fmla="*/ 0 w 1536994"/>
                    <a:gd name="connsiteY0" fmla="*/ 2440749 h 2703286"/>
                    <a:gd name="connsiteX1" fmla="*/ 589548 w 1536994"/>
                    <a:gd name="connsiteY1" fmla="*/ 0 h 2703286"/>
                    <a:gd name="connsiteX2" fmla="*/ 1536994 w 1536994"/>
                    <a:gd name="connsiteY2" fmla="*/ 2703286 h 2703286"/>
                    <a:gd name="connsiteX3" fmla="*/ 0 w 1536994"/>
                    <a:gd name="connsiteY3" fmla="*/ 2440749 h 2703286"/>
                    <a:gd name="connsiteX0" fmla="*/ 0 w 1574946"/>
                    <a:gd name="connsiteY0" fmla="*/ 2440749 h 2874308"/>
                    <a:gd name="connsiteX1" fmla="*/ 589548 w 1574946"/>
                    <a:gd name="connsiteY1" fmla="*/ 0 h 2874308"/>
                    <a:gd name="connsiteX2" fmla="*/ 1574946 w 1574946"/>
                    <a:gd name="connsiteY2" fmla="*/ 2874308 h 2874308"/>
                    <a:gd name="connsiteX3" fmla="*/ 0 w 1574946"/>
                    <a:gd name="connsiteY3" fmla="*/ 2440749 h 2874308"/>
                    <a:gd name="connsiteX0" fmla="*/ 0 w 1796067"/>
                    <a:gd name="connsiteY0" fmla="*/ 3465205 h 3898764"/>
                    <a:gd name="connsiteX1" fmla="*/ 1796067 w 1796067"/>
                    <a:gd name="connsiteY1" fmla="*/ 0 h 3898764"/>
                    <a:gd name="connsiteX2" fmla="*/ 1574946 w 1796067"/>
                    <a:gd name="connsiteY2" fmla="*/ 3898764 h 3898764"/>
                    <a:gd name="connsiteX3" fmla="*/ 0 w 1796067"/>
                    <a:gd name="connsiteY3" fmla="*/ 3465205 h 3898764"/>
                    <a:gd name="connsiteX0" fmla="*/ 0 w 1593583"/>
                    <a:gd name="connsiteY0" fmla="*/ 2501043 h 3898764"/>
                    <a:gd name="connsiteX1" fmla="*/ 1593583 w 1593583"/>
                    <a:gd name="connsiteY1" fmla="*/ 0 h 3898764"/>
                    <a:gd name="connsiteX2" fmla="*/ 1372462 w 1593583"/>
                    <a:gd name="connsiteY2" fmla="*/ 3898764 h 3898764"/>
                    <a:gd name="connsiteX3" fmla="*/ 0 w 1593583"/>
                    <a:gd name="connsiteY3" fmla="*/ 2501043 h 3898764"/>
                    <a:gd name="connsiteX0" fmla="*/ 0 w 1522388"/>
                    <a:gd name="connsiteY0" fmla="*/ 2459513 h 3898764"/>
                    <a:gd name="connsiteX1" fmla="*/ 1522388 w 1522388"/>
                    <a:gd name="connsiteY1" fmla="*/ 0 h 3898764"/>
                    <a:gd name="connsiteX2" fmla="*/ 1301267 w 1522388"/>
                    <a:gd name="connsiteY2" fmla="*/ 3898764 h 3898764"/>
                    <a:gd name="connsiteX3" fmla="*/ 0 w 1522388"/>
                    <a:gd name="connsiteY3" fmla="*/ 2459513 h 3898764"/>
                    <a:gd name="connsiteX0" fmla="*/ 0 w 1491811"/>
                    <a:gd name="connsiteY0" fmla="*/ 2140732 h 3898764"/>
                    <a:gd name="connsiteX1" fmla="*/ 1491811 w 1491811"/>
                    <a:gd name="connsiteY1" fmla="*/ 0 h 3898764"/>
                    <a:gd name="connsiteX2" fmla="*/ 1270690 w 1491811"/>
                    <a:gd name="connsiteY2" fmla="*/ 3898764 h 3898764"/>
                    <a:gd name="connsiteX3" fmla="*/ 0 w 1491811"/>
                    <a:gd name="connsiteY3" fmla="*/ 2140732 h 3898764"/>
                    <a:gd name="connsiteX0" fmla="*/ 0 w 1621954"/>
                    <a:gd name="connsiteY0" fmla="*/ 1847276 h 3898764"/>
                    <a:gd name="connsiteX1" fmla="*/ 1621954 w 1621954"/>
                    <a:gd name="connsiteY1" fmla="*/ 0 h 3898764"/>
                    <a:gd name="connsiteX2" fmla="*/ 1400833 w 1621954"/>
                    <a:gd name="connsiteY2" fmla="*/ 3898764 h 3898764"/>
                    <a:gd name="connsiteX3" fmla="*/ 0 w 1621954"/>
                    <a:gd name="connsiteY3" fmla="*/ 1847276 h 3898764"/>
                    <a:gd name="connsiteX0" fmla="*/ 0 w 1406296"/>
                    <a:gd name="connsiteY0" fmla="*/ 1875740 h 3898764"/>
                    <a:gd name="connsiteX1" fmla="*/ 1406296 w 1406296"/>
                    <a:gd name="connsiteY1" fmla="*/ 0 h 3898764"/>
                    <a:gd name="connsiteX2" fmla="*/ 1185175 w 1406296"/>
                    <a:gd name="connsiteY2" fmla="*/ 3898764 h 3898764"/>
                    <a:gd name="connsiteX3" fmla="*/ 0 w 1406296"/>
                    <a:gd name="connsiteY3" fmla="*/ 1875740 h 3898764"/>
                    <a:gd name="connsiteX0" fmla="*/ 0 w 1361753"/>
                    <a:gd name="connsiteY0" fmla="*/ 1896733 h 3898764"/>
                    <a:gd name="connsiteX1" fmla="*/ 1361753 w 1361753"/>
                    <a:gd name="connsiteY1" fmla="*/ 0 h 3898764"/>
                    <a:gd name="connsiteX2" fmla="*/ 1140632 w 1361753"/>
                    <a:gd name="connsiteY2" fmla="*/ 3898764 h 3898764"/>
                    <a:gd name="connsiteX3" fmla="*/ 0 w 1361753"/>
                    <a:gd name="connsiteY3" fmla="*/ 1896733 h 3898764"/>
                    <a:gd name="connsiteX0" fmla="*/ 0 w 1279603"/>
                    <a:gd name="connsiteY0" fmla="*/ 1915540 h 3898764"/>
                    <a:gd name="connsiteX1" fmla="*/ 1279603 w 1279603"/>
                    <a:gd name="connsiteY1" fmla="*/ 0 h 3898764"/>
                    <a:gd name="connsiteX2" fmla="*/ 1058482 w 1279603"/>
                    <a:gd name="connsiteY2" fmla="*/ 3898764 h 3898764"/>
                    <a:gd name="connsiteX3" fmla="*/ 0 w 1279603"/>
                    <a:gd name="connsiteY3" fmla="*/ 1915540 h 3898764"/>
                    <a:gd name="connsiteX0" fmla="*/ 0 w 1107482"/>
                    <a:gd name="connsiteY0" fmla="*/ 1954947 h 3898764"/>
                    <a:gd name="connsiteX1" fmla="*/ 1107482 w 1107482"/>
                    <a:gd name="connsiteY1" fmla="*/ 0 h 3898764"/>
                    <a:gd name="connsiteX2" fmla="*/ 886361 w 1107482"/>
                    <a:gd name="connsiteY2" fmla="*/ 3898764 h 3898764"/>
                    <a:gd name="connsiteX3" fmla="*/ 0 w 1107482"/>
                    <a:gd name="connsiteY3" fmla="*/ 1954947 h 3898764"/>
                    <a:gd name="connsiteX0" fmla="*/ 0 w 969943"/>
                    <a:gd name="connsiteY0" fmla="*/ 1963199 h 3898764"/>
                    <a:gd name="connsiteX1" fmla="*/ 969943 w 969943"/>
                    <a:gd name="connsiteY1" fmla="*/ 0 h 3898764"/>
                    <a:gd name="connsiteX2" fmla="*/ 748822 w 969943"/>
                    <a:gd name="connsiteY2" fmla="*/ 3898764 h 3898764"/>
                    <a:gd name="connsiteX3" fmla="*/ 0 w 969943"/>
                    <a:gd name="connsiteY3" fmla="*/ 1963199 h 3898764"/>
                    <a:gd name="connsiteX0" fmla="*/ 0 w 1018456"/>
                    <a:gd name="connsiteY0" fmla="*/ 1935191 h 3898764"/>
                    <a:gd name="connsiteX1" fmla="*/ 1018456 w 1018456"/>
                    <a:gd name="connsiteY1" fmla="*/ 0 h 3898764"/>
                    <a:gd name="connsiteX2" fmla="*/ 797335 w 1018456"/>
                    <a:gd name="connsiteY2" fmla="*/ 3898764 h 3898764"/>
                    <a:gd name="connsiteX3" fmla="*/ 0 w 1018456"/>
                    <a:gd name="connsiteY3" fmla="*/ 1935191 h 3898764"/>
                    <a:gd name="connsiteX0" fmla="*/ 0 w 1000122"/>
                    <a:gd name="connsiteY0" fmla="*/ 1828756 h 3898764"/>
                    <a:gd name="connsiteX1" fmla="*/ 1000122 w 1000122"/>
                    <a:gd name="connsiteY1" fmla="*/ 0 h 3898764"/>
                    <a:gd name="connsiteX2" fmla="*/ 779001 w 1000122"/>
                    <a:gd name="connsiteY2" fmla="*/ 3898764 h 3898764"/>
                    <a:gd name="connsiteX3" fmla="*/ 0 w 1000122"/>
                    <a:gd name="connsiteY3" fmla="*/ 1828756 h 3898764"/>
                    <a:gd name="connsiteX0" fmla="*/ 0 w 800998"/>
                    <a:gd name="connsiteY0" fmla="*/ 1866689 h 3898764"/>
                    <a:gd name="connsiteX1" fmla="*/ 800998 w 800998"/>
                    <a:gd name="connsiteY1" fmla="*/ 0 h 3898764"/>
                    <a:gd name="connsiteX2" fmla="*/ 579877 w 800998"/>
                    <a:gd name="connsiteY2" fmla="*/ 3898764 h 3898764"/>
                    <a:gd name="connsiteX3" fmla="*/ 0 w 800998"/>
                    <a:gd name="connsiteY3" fmla="*/ 1866689 h 3898764"/>
                    <a:gd name="connsiteX0" fmla="*/ 0 w 731223"/>
                    <a:gd name="connsiteY0" fmla="*/ 1891232 h 3898764"/>
                    <a:gd name="connsiteX1" fmla="*/ 731223 w 731223"/>
                    <a:gd name="connsiteY1" fmla="*/ 0 h 3898764"/>
                    <a:gd name="connsiteX2" fmla="*/ 510102 w 731223"/>
                    <a:gd name="connsiteY2" fmla="*/ 3898764 h 3898764"/>
                    <a:gd name="connsiteX3" fmla="*/ 0 w 731223"/>
                    <a:gd name="connsiteY3" fmla="*/ 1891232 h 389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1223" h="3898764">
                      <a:moveTo>
                        <a:pt x="0" y="1891232"/>
                      </a:moveTo>
                      <a:lnTo>
                        <a:pt x="731223" y="0"/>
                      </a:lnTo>
                      <a:lnTo>
                        <a:pt x="510102" y="3898764"/>
                      </a:lnTo>
                      <a:lnTo>
                        <a:pt x="0" y="1891232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이등변 삼각형 13">
                  <a:extLst>
                    <a:ext uri="{FF2B5EF4-FFF2-40B4-BE49-F238E27FC236}">
                      <a16:creationId xmlns:a16="http://schemas.microsoft.com/office/drawing/2014/main" id="{ADCE2D81-7902-4BB2-A4BF-5A7456E95266}"/>
                    </a:ext>
                  </a:extLst>
                </p:cNvPr>
                <p:cNvSpPr/>
                <p:nvPr/>
              </p:nvSpPr>
              <p:spPr>
                <a:xfrm rot="1348991">
                  <a:off x="1962258" y="87219"/>
                  <a:ext cx="1192088" cy="2623057"/>
                </a:xfrm>
                <a:custGeom>
                  <a:avLst/>
                  <a:gdLst>
                    <a:gd name="connsiteX0" fmla="*/ 0 w 1163617"/>
                    <a:gd name="connsiteY0" fmla="*/ 2032791 h 2032791"/>
                    <a:gd name="connsiteX1" fmla="*/ 581809 w 1163617"/>
                    <a:gd name="connsiteY1" fmla="*/ 0 h 2032791"/>
                    <a:gd name="connsiteX2" fmla="*/ 1163617 w 1163617"/>
                    <a:gd name="connsiteY2" fmla="*/ 2032791 h 2032791"/>
                    <a:gd name="connsiteX3" fmla="*/ 0 w 1163617"/>
                    <a:gd name="connsiteY3" fmla="*/ 2032791 h 2032791"/>
                    <a:gd name="connsiteX0" fmla="*/ 0 w 1584490"/>
                    <a:gd name="connsiteY0" fmla="*/ 2032791 h 2518350"/>
                    <a:gd name="connsiteX1" fmla="*/ 581809 w 1584490"/>
                    <a:gd name="connsiteY1" fmla="*/ 0 h 2518350"/>
                    <a:gd name="connsiteX2" fmla="*/ 1584490 w 1584490"/>
                    <a:gd name="connsiteY2" fmla="*/ 2518350 h 2518350"/>
                    <a:gd name="connsiteX3" fmla="*/ 0 w 1584490"/>
                    <a:gd name="connsiteY3" fmla="*/ 2032791 h 2518350"/>
                    <a:gd name="connsiteX0" fmla="*/ 0 w 1601142"/>
                    <a:gd name="connsiteY0" fmla="*/ 1992558 h 2518350"/>
                    <a:gd name="connsiteX1" fmla="*/ 598461 w 1601142"/>
                    <a:gd name="connsiteY1" fmla="*/ 0 h 2518350"/>
                    <a:gd name="connsiteX2" fmla="*/ 1601142 w 1601142"/>
                    <a:gd name="connsiteY2" fmla="*/ 2518350 h 2518350"/>
                    <a:gd name="connsiteX3" fmla="*/ 0 w 1601142"/>
                    <a:gd name="connsiteY3" fmla="*/ 1992558 h 2518350"/>
                    <a:gd name="connsiteX0" fmla="*/ 0 w 1597399"/>
                    <a:gd name="connsiteY0" fmla="*/ 1940096 h 2518350"/>
                    <a:gd name="connsiteX1" fmla="*/ 594718 w 1597399"/>
                    <a:gd name="connsiteY1" fmla="*/ 0 h 2518350"/>
                    <a:gd name="connsiteX2" fmla="*/ 1597399 w 1597399"/>
                    <a:gd name="connsiteY2" fmla="*/ 2518350 h 2518350"/>
                    <a:gd name="connsiteX3" fmla="*/ 0 w 1597399"/>
                    <a:gd name="connsiteY3" fmla="*/ 1940096 h 2518350"/>
                    <a:gd name="connsiteX0" fmla="*/ 0 w 1597399"/>
                    <a:gd name="connsiteY0" fmla="*/ 1948715 h 2526969"/>
                    <a:gd name="connsiteX1" fmla="*/ 584787 w 1597399"/>
                    <a:gd name="connsiteY1" fmla="*/ 0 h 2526969"/>
                    <a:gd name="connsiteX2" fmla="*/ 1597399 w 1597399"/>
                    <a:gd name="connsiteY2" fmla="*/ 2526969 h 2526969"/>
                    <a:gd name="connsiteX3" fmla="*/ 0 w 1597399"/>
                    <a:gd name="connsiteY3" fmla="*/ 1948715 h 2526969"/>
                    <a:gd name="connsiteX0" fmla="*/ 0 w 1597399"/>
                    <a:gd name="connsiteY0" fmla="*/ 1935599 h 2513853"/>
                    <a:gd name="connsiteX1" fmla="*/ 583852 w 1597399"/>
                    <a:gd name="connsiteY1" fmla="*/ 0 h 2513853"/>
                    <a:gd name="connsiteX2" fmla="*/ 1597399 w 1597399"/>
                    <a:gd name="connsiteY2" fmla="*/ 2513853 h 2513853"/>
                    <a:gd name="connsiteX3" fmla="*/ 0 w 1597399"/>
                    <a:gd name="connsiteY3" fmla="*/ 1935599 h 2513853"/>
                    <a:gd name="connsiteX0" fmla="*/ 0 w 1680225"/>
                    <a:gd name="connsiteY0" fmla="*/ 1935599 h 2683226"/>
                    <a:gd name="connsiteX1" fmla="*/ 583852 w 1680225"/>
                    <a:gd name="connsiteY1" fmla="*/ 0 h 2683226"/>
                    <a:gd name="connsiteX2" fmla="*/ 1680225 w 1680225"/>
                    <a:gd name="connsiteY2" fmla="*/ 2683226 h 2683226"/>
                    <a:gd name="connsiteX3" fmla="*/ 0 w 1680225"/>
                    <a:gd name="connsiteY3" fmla="*/ 1935599 h 2683226"/>
                    <a:gd name="connsiteX0" fmla="*/ 0 w 1602018"/>
                    <a:gd name="connsiteY0" fmla="*/ 1670941 h 2683226"/>
                    <a:gd name="connsiteX1" fmla="*/ 505645 w 1602018"/>
                    <a:gd name="connsiteY1" fmla="*/ 0 h 2683226"/>
                    <a:gd name="connsiteX2" fmla="*/ 1602018 w 1602018"/>
                    <a:gd name="connsiteY2" fmla="*/ 2683226 h 2683226"/>
                    <a:gd name="connsiteX3" fmla="*/ 0 w 1602018"/>
                    <a:gd name="connsiteY3" fmla="*/ 1670941 h 2683226"/>
                    <a:gd name="connsiteX0" fmla="*/ 0 w 1585256"/>
                    <a:gd name="connsiteY0" fmla="*/ 1598652 h 2683226"/>
                    <a:gd name="connsiteX1" fmla="*/ 488883 w 1585256"/>
                    <a:gd name="connsiteY1" fmla="*/ 0 h 2683226"/>
                    <a:gd name="connsiteX2" fmla="*/ 1585256 w 1585256"/>
                    <a:gd name="connsiteY2" fmla="*/ 2683226 h 2683226"/>
                    <a:gd name="connsiteX3" fmla="*/ 0 w 1585256"/>
                    <a:gd name="connsiteY3" fmla="*/ 1598652 h 2683226"/>
                    <a:gd name="connsiteX0" fmla="*/ 0 w 1547950"/>
                    <a:gd name="connsiteY0" fmla="*/ 1479042 h 2683226"/>
                    <a:gd name="connsiteX1" fmla="*/ 451577 w 1547950"/>
                    <a:gd name="connsiteY1" fmla="*/ 0 h 2683226"/>
                    <a:gd name="connsiteX2" fmla="*/ 1547950 w 1547950"/>
                    <a:gd name="connsiteY2" fmla="*/ 2683226 h 2683226"/>
                    <a:gd name="connsiteX3" fmla="*/ 0 w 1547950"/>
                    <a:gd name="connsiteY3" fmla="*/ 1479042 h 2683226"/>
                    <a:gd name="connsiteX0" fmla="*/ 0 w 1574014"/>
                    <a:gd name="connsiteY0" fmla="*/ 1541914 h 2683226"/>
                    <a:gd name="connsiteX1" fmla="*/ 477641 w 1574014"/>
                    <a:gd name="connsiteY1" fmla="*/ 0 h 2683226"/>
                    <a:gd name="connsiteX2" fmla="*/ 1574014 w 1574014"/>
                    <a:gd name="connsiteY2" fmla="*/ 2683226 h 2683226"/>
                    <a:gd name="connsiteX3" fmla="*/ 0 w 1574014"/>
                    <a:gd name="connsiteY3" fmla="*/ 1541914 h 2683226"/>
                    <a:gd name="connsiteX0" fmla="*/ 0 w 1561308"/>
                    <a:gd name="connsiteY0" fmla="*/ 1536655 h 2683226"/>
                    <a:gd name="connsiteX1" fmla="*/ 464935 w 1561308"/>
                    <a:gd name="connsiteY1" fmla="*/ 0 h 2683226"/>
                    <a:gd name="connsiteX2" fmla="*/ 1561308 w 1561308"/>
                    <a:gd name="connsiteY2" fmla="*/ 2683226 h 2683226"/>
                    <a:gd name="connsiteX3" fmla="*/ 0 w 1561308"/>
                    <a:gd name="connsiteY3" fmla="*/ 1536655 h 2683226"/>
                    <a:gd name="connsiteX0" fmla="*/ 0 w 1384018"/>
                    <a:gd name="connsiteY0" fmla="*/ 1681332 h 2683226"/>
                    <a:gd name="connsiteX1" fmla="*/ 287645 w 1384018"/>
                    <a:gd name="connsiteY1" fmla="*/ 0 h 2683226"/>
                    <a:gd name="connsiteX2" fmla="*/ 1384018 w 1384018"/>
                    <a:gd name="connsiteY2" fmla="*/ 2683226 h 2683226"/>
                    <a:gd name="connsiteX3" fmla="*/ 0 w 1384018"/>
                    <a:gd name="connsiteY3" fmla="*/ 1681332 h 2683226"/>
                    <a:gd name="connsiteX0" fmla="*/ 0 w 1423086"/>
                    <a:gd name="connsiteY0" fmla="*/ 1656134 h 2683226"/>
                    <a:gd name="connsiteX1" fmla="*/ 326713 w 1423086"/>
                    <a:gd name="connsiteY1" fmla="*/ 0 h 2683226"/>
                    <a:gd name="connsiteX2" fmla="*/ 1423086 w 1423086"/>
                    <a:gd name="connsiteY2" fmla="*/ 2683226 h 2683226"/>
                    <a:gd name="connsiteX3" fmla="*/ 0 w 1423086"/>
                    <a:gd name="connsiteY3" fmla="*/ 1656134 h 2683226"/>
                    <a:gd name="connsiteX0" fmla="*/ 0 w 1400367"/>
                    <a:gd name="connsiteY0" fmla="*/ 1567561 h 2683226"/>
                    <a:gd name="connsiteX1" fmla="*/ 303994 w 1400367"/>
                    <a:gd name="connsiteY1" fmla="*/ 0 h 2683226"/>
                    <a:gd name="connsiteX2" fmla="*/ 1400367 w 1400367"/>
                    <a:gd name="connsiteY2" fmla="*/ 2683226 h 2683226"/>
                    <a:gd name="connsiteX3" fmla="*/ 0 w 1400367"/>
                    <a:gd name="connsiteY3" fmla="*/ 1567561 h 2683226"/>
                    <a:gd name="connsiteX0" fmla="*/ 0 w 1282266"/>
                    <a:gd name="connsiteY0" fmla="*/ 1554027 h 2683226"/>
                    <a:gd name="connsiteX1" fmla="*/ 185893 w 1282266"/>
                    <a:gd name="connsiteY1" fmla="*/ 0 h 2683226"/>
                    <a:gd name="connsiteX2" fmla="*/ 1282266 w 1282266"/>
                    <a:gd name="connsiteY2" fmla="*/ 2683226 h 2683226"/>
                    <a:gd name="connsiteX3" fmla="*/ 0 w 1282266"/>
                    <a:gd name="connsiteY3" fmla="*/ 1554027 h 2683226"/>
                    <a:gd name="connsiteX0" fmla="*/ 0 w 1269858"/>
                    <a:gd name="connsiteY0" fmla="*/ 1480048 h 2683226"/>
                    <a:gd name="connsiteX1" fmla="*/ 173485 w 1269858"/>
                    <a:gd name="connsiteY1" fmla="*/ 0 h 2683226"/>
                    <a:gd name="connsiteX2" fmla="*/ 1269858 w 1269858"/>
                    <a:gd name="connsiteY2" fmla="*/ 2683226 h 2683226"/>
                    <a:gd name="connsiteX3" fmla="*/ 0 w 1269858"/>
                    <a:gd name="connsiteY3" fmla="*/ 1480048 h 2683226"/>
                    <a:gd name="connsiteX0" fmla="*/ 0 w 1281003"/>
                    <a:gd name="connsiteY0" fmla="*/ 1536292 h 2683226"/>
                    <a:gd name="connsiteX1" fmla="*/ 184630 w 1281003"/>
                    <a:gd name="connsiteY1" fmla="*/ 0 h 2683226"/>
                    <a:gd name="connsiteX2" fmla="*/ 1281003 w 1281003"/>
                    <a:gd name="connsiteY2" fmla="*/ 2683226 h 2683226"/>
                    <a:gd name="connsiteX3" fmla="*/ 0 w 1281003"/>
                    <a:gd name="connsiteY3" fmla="*/ 1536292 h 2683226"/>
                    <a:gd name="connsiteX0" fmla="*/ 0 w 1229969"/>
                    <a:gd name="connsiteY0" fmla="*/ 1515171 h 2683226"/>
                    <a:gd name="connsiteX1" fmla="*/ 133596 w 1229969"/>
                    <a:gd name="connsiteY1" fmla="*/ 0 h 2683226"/>
                    <a:gd name="connsiteX2" fmla="*/ 1229969 w 1229969"/>
                    <a:gd name="connsiteY2" fmla="*/ 2683226 h 2683226"/>
                    <a:gd name="connsiteX3" fmla="*/ 0 w 1229969"/>
                    <a:gd name="connsiteY3" fmla="*/ 1515171 h 2683226"/>
                    <a:gd name="connsiteX0" fmla="*/ 0 w 1125544"/>
                    <a:gd name="connsiteY0" fmla="*/ 1471952 h 2683226"/>
                    <a:gd name="connsiteX1" fmla="*/ 29171 w 1125544"/>
                    <a:gd name="connsiteY1" fmla="*/ 0 h 2683226"/>
                    <a:gd name="connsiteX2" fmla="*/ 1125544 w 1125544"/>
                    <a:gd name="connsiteY2" fmla="*/ 2683226 h 2683226"/>
                    <a:gd name="connsiteX3" fmla="*/ 0 w 1125544"/>
                    <a:gd name="connsiteY3" fmla="*/ 1471952 h 2683226"/>
                    <a:gd name="connsiteX0" fmla="*/ 0 w 1202648"/>
                    <a:gd name="connsiteY0" fmla="*/ 1325954 h 2683226"/>
                    <a:gd name="connsiteX1" fmla="*/ 106275 w 1202648"/>
                    <a:gd name="connsiteY1" fmla="*/ 0 h 2683226"/>
                    <a:gd name="connsiteX2" fmla="*/ 1202648 w 1202648"/>
                    <a:gd name="connsiteY2" fmla="*/ 2683226 h 2683226"/>
                    <a:gd name="connsiteX3" fmla="*/ 0 w 1202648"/>
                    <a:gd name="connsiteY3" fmla="*/ 1325954 h 2683226"/>
                    <a:gd name="connsiteX0" fmla="*/ 0 w 1192088"/>
                    <a:gd name="connsiteY0" fmla="*/ 1325954 h 2623057"/>
                    <a:gd name="connsiteX1" fmla="*/ 106275 w 1192088"/>
                    <a:gd name="connsiteY1" fmla="*/ 0 h 2623057"/>
                    <a:gd name="connsiteX2" fmla="*/ 1192088 w 1192088"/>
                    <a:gd name="connsiteY2" fmla="*/ 2623057 h 2623057"/>
                    <a:gd name="connsiteX3" fmla="*/ 0 w 1192088"/>
                    <a:gd name="connsiteY3" fmla="*/ 1325954 h 2623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088" h="2623057">
                      <a:moveTo>
                        <a:pt x="0" y="1325954"/>
                      </a:moveTo>
                      <a:lnTo>
                        <a:pt x="106275" y="0"/>
                      </a:lnTo>
                      <a:lnTo>
                        <a:pt x="1192088" y="2623057"/>
                      </a:lnTo>
                      <a:lnTo>
                        <a:pt x="0" y="1325954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>
                  <a:solidFill>
                    <a:srgbClr val="F1F1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7" name="이등변 삼각형 30">
                <a:extLst>
                  <a:ext uri="{FF2B5EF4-FFF2-40B4-BE49-F238E27FC236}">
                    <a16:creationId xmlns:a16="http://schemas.microsoft.com/office/drawing/2014/main" id="{E059914A-858C-4647-AAD5-BC451F9E72EB}"/>
                  </a:ext>
                </a:extLst>
              </p:cNvPr>
              <p:cNvSpPr/>
              <p:nvPr/>
            </p:nvSpPr>
            <p:spPr>
              <a:xfrm rot="5400000">
                <a:off x="-413445" y="3259464"/>
                <a:ext cx="1066629" cy="270825"/>
              </a:xfrm>
              <a:custGeom>
                <a:avLst/>
                <a:gdLst>
                  <a:gd name="connsiteX0" fmla="*/ 0 w 1066629"/>
                  <a:gd name="connsiteY0" fmla="*/ 270343 h 270343"/>
                  <a:gd name="connsiteX1" fmla="*/ 508761 w 1066629"/>
                  <a:gd name="connsiteY1" fmla="*/ 0 h 270343"/>
                  <a:gd name="connsiteX2" fmla="*/ 1066629 w 1066629"/>
                  <a:gd name="connsiteY2" fmla="*/ 270343 h 270343"/>
                  <a:gd name="connsiteX3" fmla="*/ 0 w 1066629"/>
                  <a:gd name="connsiteY3" fmla="*/ 270343 h 270343"/>
                  <a:gd name="connsiteX0" fmla="*/ 0 w 1066629"/>
                  <a:gd name="connsiteY0" fmla="*/ 254441 h 254441"/>
                  <a:gd name="connsiteX1" fmla="*/ 516712 w 1066629"/>
                  <a:gd name="connsiteY1" fmla="*/ 0 h 254441"/>
                  <a:gd name="connsiteX2" fmla="*/ 1066629 w 1066629"/>
                  <a:gd name="connsiteY2" fmla="*/ 254441 h 254441"/>
                  <a:gd name="connsiteX3" fmla="*/ 0 w 1066629"/>
                  <a:gd name="connsiteY3" fmla="*/ 254441 h 254441"/>
                  <a:gd name="connsiteX0" fmla="*/ 0 w 1066629"/>
                  <a:gd name="connsiteY0" fmla="*/ 258417 h 258417"/>
                  <a:gd name="connsiteX1" fmla="*/ 512736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58417 h 258417"/>
                  <a:gd name="connsiteX1" fmla="*/ 500809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62393 h 292873"/>
                  <a:gd name="connsiteX0" fmla="*/ 0 w 1066629"/>
                  <a:gd name="connsiteY0" fmla="*/ 281169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81169 h 2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629" h="292873">
                    <a:moveTo>
                      <a:pt x="0" y="281169"/>
                    </a:moveTo>
                    <a:lnTo>
                      <a:pt x="504785" y="0"/>
                    </a:lnTo>
                    <a:lnTo>
                      <a:pt x="1066629" y="292873"/>
                    </a:lnTo>
                    <a:lnTo>
                      <a:pt x="0" y="2811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AE9E7D1-83A3-4000-9E11-741444B26FD9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rot="10800000" flipH="1" flipV="1">
              <a:off x="11462045" y="2045319"/>
              <a:ext cx="729655" cy="798820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1828E81-D005-4E1D-8A9B-103A4A0CB514}"/>
                </a:ext>
              </a:extLst>
            </p:cNvPr>
            <p:cNvCxnSpPr>
              <a:cxnSpLocks/>
              <a:stCxn id="57" idx="0"/>
              <a:endCxn id="61" idx="0"/>
            </p:cNvCxnSpPr>
            <p:nvPr/>
          </p:nvCxnSpPr>
          <p:spPr>
            <a:xfrm rot="10800000" flipV="1">
              <a:off x="11559547" y="3993077"/>
              <a:ext cx="628440" cy="885859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FC541F-25A8-4F13-9601-1D4ADEA821DE}"/>
              </a:ext>
            </a:extLst>
          </p:cNvPr>
          <p:cNvGrpSpPr/>
          <p:nvPr userDrawn="1"/>
        </p:nvGrpSpPr>
        <p:grpSpPr>
          <a:xfrm>
            <a:off x="11471989" y="-56726"/>
            <a:ext cx="1276504" cy="7076294"/>
            <a:chOff x="11462045" y="-56535"/>
            <a:chExt cx="1276504" cy="7076294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BF3EDAD-5B53-4CA7-ADBC-9FB53E72937E}"/>
                </a:ext>
              </a:extLst>
            </p:cNvPr>
            <p:cNvGrpSpPr/>
            <p:nvPr/>
          </p:nvGrpSpPr>
          <p:grpSpPr>
            <a:xfrm rot="10800000">
              <a:off x="11519663" y="-56535"/>
              <a:ext cx="1218886" cy="7076294"/>
              <a:chOff x="-555282" y="-165120"/>
              <a:chExt cx="1218886" cy="707629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34DE5BE8-7798-44D2-AD50-4F03492C69F7}"/>
                  </a:ext>
                </a:extLst>
              </p:cNvPr>
              <p:cNvGrpSpPr/>
              <p:nvPr/>
            </p:nvGrpSpPr>
            <p:grpSpPr>
              <a:xfrm rot="10800000">
                <a:off x="-555282" y="-165120"/>
                <a:ext cx="1218886" cy="7076294"/>
                <a:chOff x="1935460" y="-62150"/>
                <a:chExt cx="1218886" cy="7076294"/>
              </a:xfrm>
            </p:grpSpPr>
            <p:sp>
              <p:nvSpPr>
                <p:cNvPr id="69" name="이등변 삼각형 7">
                  <a:extLst>
                    <a:ext uri="{FF2B5EF4-FFF2-40B4-BE49-F238E27FC236}">
                      <a16:creationId xmlns:a16="http://schemas.microsoft.com/office/drawing/2014/main" id="{E81C2748-01AD-48B8-85F1-199725C8F0D7}"/>
                    </a:ext>
                  </a:extLst>
                </p:cNvPr>
                <p:cNvSpPr/>
                <p:nvPr/>
              </p:nvSpPr>
              <p:spPr>
                <a:xfrm rot="10317967">
                  <a:off x="2129573" y="-62150"/>
                  <a:ext cx="662813" cy="2770098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7202 h 3450651"/>
                    <a:gd name="connsiteX1" fmla="*/ 458255 w 1446667"/>
                    <a:gd name="connsiteY1" fmla="*/ 0 h 3450651"/>
                    <a:gd name="connsiteX2" fmla="*/ 1446667 w 1446667"/>
                    <a:gd name="connsiteY2" fmla="*/ 3450651 h 3450651"/>
                    <a:gd name="connsiteX3" fmla="*/ 0 w 1446667"/>
                    <a:gd name="connsiteY3" fmla="*/ 3257202 h 3450651"/>
                    <a:gd name="connsiteX0" fmla="*/ 0 w 1351815"/>
                    <a:gd name="connsiteY0" fmla="*/ 3257202 h 3421187"/>
                    <a:gd name="connsiteX1" fmla="*/ 458255 w 1351815"/>
                    <a:gd name="connsiteY1" fmla="*/ 0 h 3421187"/>
                    <a:gd name="connsiteX2" fmla="*/ 1351815 w 1351815"/>
                    <a:gd name="connsiteY2" fmla="*/ 3421187 h 3421187"/>
                    <a:gd name="connsiteX3" fmla="*/ 0 w 1351815"/>
                    <a:gd name="connsiteY3" fmla="*/ 3257202 h 3421187"/>
                    <a:gd name="connsiteX0" fmla="*/ 0 w 1308386"/>
                    <a:gd name="connsiteY0" fmla="*/ 3257202 h 3497646"/>
                    <a:gd name="connsiteX1" fmla="*/ 458255 w 1308386"/>
                    <a:gd name="connsiteY1" fmla="*/ 0 h 3497646"/>
                    <a:gd name="connsiteX2" fmla="*/ 1308386 w 1308386"/>
                    <a:gd name="connsiteY2" fmla="*/ 3497646 h 3497646"/>
                    <a:gd name="connsiteX3" fmla="*/ 0 w 1308386"/>
                    <a:gd name="connsiteY3" fmla="*/ 3257202 h 3497646"/>
                    <a:gd name="connsiteX0" fmla="*/ 0 w 1299101"/>
                    <a:gd name="connsiteY0" fmla="*/ 3257202 h 3448223"/>
                    <a:gd name="connsiteX1" fmla="*/ 458255 w 1299101"/>
                    <a:gd name="connsiteY1" fmla="*/ 0 h 3448223"/>
                    <a:gd name="connsiteX2" fmla="*/ 1299101 w 1299101"/>
                    <a:gd name="connsiteY2" fmla="*/ 3448223 h 3448223"/>
                    <a:gd name="connsiteX3" fmla="*/ 0 w 1299101"/>
                    <a:gd name="connsiteY3" fmla="*/ 3257202 h 3448223"/>
                    <a:gd name="connsiteX0" fmla="*/ 0 w 1302336"/>
                    <a:gd name="connsiteY0" fmla="*/ 3280836 h 3448223"/>
                    <a:gd name="connsiteX1" fmla="*/ 461490 w 1302336"/>
                    <a:gd name="connsiteY1" fmla="*/ 0 h 3448223"/>
                    <a:gd name="connsiteX2" fmla="*/ 1302336 w 1302336"/>
                    <a:gd name="connsiteY2" fmla="*/ 3448223 h 3448223"/>
                    <a:gd name="connsiteX3" fmla="*/ 0 w 1302336"/>
                    <a:gd name="connsiteY3" fmla="*/ 3280836 h 3448223"/>
                    <a:gd name="connsiteX0" fmla="*/ 0 w 1178233"/>
                    <a:gd name="connsiteY0" fmla="*/ 3280836 h 3431236"/>
                    <a:gd name="connsiteX1" fmla="*/ 461490 w 1178233"/>
                    <a:gd name="connsiteY1" fmla="*/ 0 h 3431236"/>
                    <a:gd name="connsiteX2" fmla="*/ 1178233 w 1178233"/>
                    <a:gd name="connsiteY2" fmla="*/ 3431236 h 3431236"/>
                    <a:gd name="connsiteX3" fmla="*/ 0 w 1178233"/>
                    <a:gd name="connsiteY3" fmla="*/ 3280836 h 3431236"/>
                    <a:gd name="connsiteX0" fmla="*/ 0 w 1192440"/>
                    <a:gd name="connsiteY0" fmla="*/ 3338061 h 3431236"/>
                    <a:gd name="connsiteX1" fmla="*/ 475697 w 1192440"/>
                    <a:gd name="connsiteY1" fmla="*/ 0 h 3431236"/>
                    <a:gd name="connsiteX2" fmla="*/ 1192440 w 1192440"/>
                    <a:gd name="connsiteY2" fmla="*/ 3431236 h 3431236"/>
                    <a:gd name="connsiteX3" fmla="*/ 0 w 1192440"/>
                    <a:gd name="connsiteY3" fmla="*/ 3338061 h 3431236"/>
                    <a:gd name="connsiteX0" fmla="*/ 0 w 1192440"/>
                    <a:gd name="connsiteY0" fmla="*/ 3316094 h 3409269"/>
                    <a:gd name="connsiteX1" fmla="*/ 815583 w 1192440"/>
                    <a:gd name="connsiteY1" fmla="*/ 0 h 3409269"/>
                    <a:gd name="connsiteX2" fmla="*/ 1192440 w 1192440"/>
                    <a:gd name="connsiteY2" fmla="*/ 3409269 h 3409269"/>
                    <a:gd name="connsiteX3" fmla="*/ 0 w 1192440"/>
                    <a:gd name="connsiteY3" fmla="*/ 3316094 h 3409269"/>
                    <a:gd name="connsiteX0" fmla="*/ 0 w 1192440"/>
                    <a:gd name="connsiteY0" fmla="*/ 2739908 h 2833083"/>
                    <a:gd name="connsiteX1" fmla="*/ 672527 w 1192440"/>
                    <a:gd name="connsiteY1" fmla="*/ 0 h 2833083"/>
                    <a:gd name="connsiteX2" fmla="*/ 1192440 w 1192440"/>
                    <a:gd name="connsiteY2" fmla="*/ 2833083 h 2833083"/>
                    <a:gd name="connsiteX3" fmla="*/ 0 w 1192440"/>
                    <a:gd name="connsiteY3" fmla="*/ 2739908 h 2833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440" h="2833083">
                      <a:moveTo>
                        <a:pt x="0" y="2739908"/>
                      </a:moveTo>
                      <a:lnTo>
                        <a:pt x="672527" y="0"/>
                      </a:lnTo>
                      <a:lnTo>
                        <a:pt x="1192440" y="2833083"/>
                      </a:lnTo>
                      <a:lnTo>
                        <a:pt x="0" y="2739908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7">
                  <a:extLst>
                    <a:ext uri="{FF2B5EF4-FFF2-40B4-BE49-F238E27FC236}">
                      <a16:creationId xmlns:a16="http://schemas.microsoft.com/office/drawing/2014/main" id="{5182E063-8554-4357-B81B-14C6DD06C6F0}"/>
                    </a:ext>
                  </a:extLst>
                </p:cNvPr>
                <p:cNvSpPr/>
                <p:nvPr/>
              </p:nvSpPr>
              <p:spPr>
                <a:xfrm rot="1056363">
                  <a:off x="2096169" y="3930721"/>
                  <a:ext cx="921474" cy="3083423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6276 h 3449725"/>
                    <a:gd name="connsiteX1" fmla="*/ 452136 w 1446667"/>
                    <a:gd name="connsiteY1" fmla="*/ 0 h 3449725"/>
                    <a:gd name="connsiteX2" fmla="*/ 1446667 w 1446667"/>
                    <a:gd name="connsiteY2" fmla="*/ 3449725 h 3449725"/>
                    <a:gd name="connsiteX3" fmla="*/ 0 w 1446667"/>
                    <a:gd name="connsiteY3" fmla="*/ 3256276 h 3449725"/>
                    <a:gd name="connsiteX0" fmla="*/ 0 w 1488171"/>
                    <a:gd name="connsiteY0" fmla="*/ 3256276 h 3436555"/>
                    <a:gd name="connsiteX1" fmla="*/ 452136 w 1488171"/>
                    <a:gd name="connsiteY1" fmla="*/ 0 h 3436555"/>
                    <a:gd name="connsiteX2" fmla="*/ 1488171 w 1488171"/>
                    <a:gd name="connsiteY2" fmla="*/ 3436555 h 3436555"/>
                    <a:gd name="connsiteX3" fmla="*/ 0 w 1488171"/>
                    <a:gd name="connsiteY3" fmla="*/ 3256276 h 3436555"/>
                    <a:gd name="connsiteX0" fmla="*/ 0 w 1488171"/>
                    <a:gd name="connsiteY0" fmla="*/ 3233818 h 3414097"/>
                    <a:gd name="connsiteX1" fmla="*/ 432315 w 1488171"/>
                    <a:gd name="connsiteY1" fmla="*/ 0 h 3414097"/>
                    <a:gd name="connsiteX2" fmla="*/ 1488171 w 1488171"/>
                    <a:gd name="connsiteY2" fmla="*/ 3414097 h 3414097"/>
                    <a:gd name="connsiteX3" fmla="*/ 0 w 1488171"/>
                    <a:gd name="connsiteY3" fmla="*/ 3233818 h 3414097"/>
                    <a:gd name="connsiteX0" fmla="*/ 0 w 1502861"/>
                    <a:gd name="connsiteY0" fmla="*/ 3233818 h 3409436"/>
                    <a:gd name="connsiteX1" fmla="*/ 432315 w 1502861"/>
                    <a:gd name="connsiteY1" fmla="*/ 0 h 3409436"/>
                    <a:gd name="connsiteX2" fmla="*/ 1502861 w 1502861"/>
                    <a:gd name="connsiteY2" fmla="*/ 3409436 h 3409436"/>
                    <a:gd name="connsiteX3" fmla="*/ 0 w 1502861"/>
                    <a:gd name="connsiteY3" fmla="*/ 3233818 h 3409436"/>
                    <a:gd name="connsiteX0" fmla="*/ 0 w 1490484"/>
                    <a:gd name="connsiteY0" fmla="*/ 3877442 h 3877442"/>
                    <a:gd name="connsiteX1" fmla="*/ 419938 w 1490484"/>
                    <a:gd name="connsiteY1" fmla="*/ 0 h 3877442"/>
                    <a:gd name="connsiteX2" fmla="*/ 1490484 w 1490484"/>
                    <a:gd name="connsiteY2" fmla="*/ 3409436 h 3877442"/>
                    <a:gd name="connsiteX3" fmla="*/ 0 w 1490484"/>
                    <a:gd name="connsiteY3" fmla="*/ 3877442 h 3877442"/>
                    <a:gd name="connsiteX0" fmla="*/ 0 w 1476648"/>
                    <a:gd name="connsiteY0" fmla="*/ 3873051 h 3873051"/>
                    <a:gd name="connsiteX1" fmla="*/ 406102 w 1476648"/>
                    <a:gd name="connsiteY1" fmla="*/ 0 h 3873051"/>
                    <a:gd name="connsiteX2" fmla="*/ 1476648 w 1476648"/>
                    <a:gd name="connsiteY2" fmla="*/ 3409436 h 3873051"/>
                    <a:gd name="connsiteX3" fmla="*/ 0 w 1476648"/>
                    <a:gd name="connsiteY3" fmla="*/ 3873051 h 3873051"/>
                    <a:gd name="connsiteX0" fmla="*/ 0 w 1417558"/>
                    <a:gd name="connsiteY0" fmla="*/ 3854300 h 3854300"/>
                    <a:gd name="connsiteX1" fmla="*/ 347012 w 1417558"/>
                    <a:gd name="connsiteY1" fmla="*/ 0 h 3854300"/>
                    <a:gd name="connsiteX2" fmla="*/ 1417558 w 1417558"/>
                    <a:gd name="connsiteY2" fmla="*/ 3409436 h 3854300"/>
                    <a:gd name="connsiteX3" fmla="*/ 0 w 1417558"/>
                    <a:gd name="connsiteY3" fmla="*/ 3854300 h 3854300"/>
                    <a:gd name="connsiteX0" fmla="*/ 0 w 1315662"/>
                    <a:gd name="connsiteY0" fmla="*/ 3791509 h 3791509"/>
                    <a:gd name="connsiteX1" fmla="*/ 245116 w 1315662"/>
                    <a:gd name="connsiteY1" fmla="*/ 0 h 3791509"/>
                    <a:gd name="connsiteX2" fmla="*/ 1315662 w 1315662"/>
                    <a:gd name="connsiteY2" fmla="*/ 3409436 h 3791509"/>
                    <a:gd name="connsiteX3" fmla="*/ 0 w 1315662"/>
                    <a:gd name="connsiteY3" fmla="*/ 3791509 h 3791509"/>
                    <a:gd name="connsiteX0" fmla="*/ 0 w 1302492"/>
                    <a:gd name="connsiteY0" fmla="*/ 3833013 h 3833013"/>
                    <a:gd name="connsiteX1" fmla="*/ 231946 w 1302492"/>
                    <a:gd name="connsiteY1" fmla="*/ 0 h 3833013"/>
                    <a:gd name="connsiteX2" fmla="*/ 1302492 w 1302492"/>
                    <a:gd name="connsiteY2" fmla="*/ 3409436 h 3833013"/>
                    <a:gd name="connsiteX3" fmla="*/ 0 w 1302492"/>
                    <a:gd name="connsiteY3" fmla="*/ 3833013 h 3833013"/>
                    <a:gd name="connsiteX0" fmla="*/ 0 w 1299794"/>
                    <a:gd name="connsiteY0" fmla="*/ 3815897 h 3815897"/>
                    <a:gd name="connsiteX1" fmla="*/ 229248 w 1299794"/>
                    <a:gd name="connsiteY1" fmla="*/ 0 h 3815897"/>
                    <a:gd name="connsiteX2" fmla="*/ 1299794 w 1299794"/>
                    <a:gd name="connsiteY2" fmla="*/ 3409436 h 3815897"/>
                    <a:gd name="connsiteX3" fmla="*/ 0 w 1299794"/>
                    <a:gd name="connsiteY3" fmla="*/ 3815897 h 3815897"/>
                    <a:gd name="connsiteX0" fmla="*/ 0 w 1341589"/>
                    <a:gd name="connsiteY0" fmla="*/ 3815897 h 3815897"/>
                    <a:gd name="connsiteX1" fmla="*/ 229248 w 1341589"/>
                    <a:gd name="connsiteY1" fmla="*/ 0 h 3815897"/>
                    <a:gd name="connsiteX2" fmla="*/ 1341589 w 1341589"/>
                    <a:gd name="connsiteY2" fmla="*/ 3400238 h 3815897"/>
                    <a:gd name="connsiteX3" fmla="*/ 0 w 1341589"/>
                    <a:gd name="connsiteY3" fmla="*/ 3815897 h 3815897"/>
                    <a:gd name="connsiteX0" fmla="*/ 0 w 1316204"/>
                    <a:gd name="connsiteY0" fmla="*/ 3815897 h 3815897"/>
                    <a:gd name="connsiteX1" fmla="*/ 229248 w 1316204"/>
                    <a:gd name="connsiteY1" fmla="*/ 0 h 3815897"/>
                    <a:gd name="connsiteX2" fmla="*/ 1316204 w 1316204"/>
                    <a:gd name="connsiteY2" fmla="*/ 3408294 h 3815897"/>
                    <a:gd name="connsiteX3" fmla="*/ 0 w 1316204"/>
                    <a:gd name="connsiteY3" fmla="*/ 3815897 h 3815897"/>
                    <a:gd name="connsiteX0" fmla="*/ 178022 w 1086956"/>
                    <a:gd name="connsiteY0" fmla="*/ 3698355 h 3698355"/>
                    <a:gd name="connsiteX1" fmla="*/ 0 w 1086956"/>
                    <a:gd name="connsiteY1" fmla="*/ 0 h 3698355"/>
                    <a:gd name="connsiteX2" fmla="*/ 1086956 w 1086956"/>
                    <a:gd name="connsiteY2" fmla="*/ 3408294 h 3698355"/>
                    <a:gd name="connsiteX3" fmla="*/ 178022 w 1086956"/>
                    <a:gd name="connsiteY3" fmla="*/ 3698355 h 3698355"/>
                    <a:gd name="connsiteX0" fmla="*/ 369342 w 1086956"/>
                    <a:gd name="connsiteY0" fmla="*/ 3637642 h 3637642"/>
                    <a:gd name="connsiteX1" fmla="*/ 0 w 1086956"/>
                    <a:gd name="connsiteY1" fmla="*/ 0 h 3637642"/>
                    <a:gd name="connsiteX2" fmla="*/ 1086956 w 1086956"/>
                    <a:gd name="connsiteY2" fmla="*/ 3408294 h 3637642"/>
                    <a:gd name="connsiteX3" fmla="*/ 369342 w 1086956"/>
                    <a:gd name="connsiteY3" fmla="*/ 3637642 h 3637642"/>
                    <a:gd name="connsiteX0" fmla="*/ 203860 w 921474"/>
                    <a:gd name="connsiteY0" fmla="*/ 3082575 h 3082575"/>
                    <a:gd name="connsiteX1" fmla="*/ 0 w 921474"/>
                    <a:gd name="connsiteY1" fmla="*/ 0 h 3082575"/>
                    <a:gd name="connsiteX2" fmla="*/ 921474 w 921474"/>
                    <a:gd name="connsiteY2" fmla="*/ 2853227 h 3082575"/>
                    <a:gd name="connsiteX3" fmla="*/ 203860 w 921474"/>
                    <a:gd name="connsiteY3" fmla="*/ 3082575 h 3082575"/>
                    <a:gd name="connsiteX0" fmla="*/ 135779 w 921474"/>
                    <a:gd name="connsiteY0" fmla="*/ 3071841 h 3071841"/>
                    <a:gd name="connsiteX1" fmla="*/ 0 w 921474"/>
                    <a:gd name="connsiteY1" fmla="*/ 0 h 3071841"/>
                    <a:gd name="connsiteX2" fmla="*/ 921474 w 921474"/>
                    <a:gd name="connsiteY2" fmla="*/ 2853227 h 3071841"/>
                    <a:gd name="connsiteX3" fmla="*/ 135779 w 921474"/>
                    <a:gd name="connsiteY3" fmla="*/ 3071841 h 3071841"/>
                    <a:gd name="connsiteX0" fmla="*/ 150233 w 921474"/>
                    <a:gd name="connsiteY0" fmla="*/ 3083423 h 3083423"/>
                    <a:gd name="connsiteX1" fmla="*/ 0 w 921474"/>
                    <a:gd name="connsiteY1" fmla="*/ 0 h 3083423"/>
                    <a:gd name="connsiteX2" fmla="*/ 921474 w 921474"/>
                    <a:gd name="connsiteY2" fmla="*/ 2853227 h 3083423"/>
                    <a:gd name="connsiteX3" fmla="*/ 150233 w 921474"/>
                    <a:gd name="connsiteY3" fmla="*/ 3083423 h 308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474" h="3083423">
                      <a:moveTo>
                        <a:pt x="150233" y="3083423"/>
                      </a:moveTo>
                      <a:lnTo>
                        <a:pt x="0" y="0"/>
                      </a:lnTo>
                      <a:lnTo>
                        <a:pt x="921474" y="2853227"/>
                      </a:lnTo>
                      <a:lnTo>
                        <a:pt x="150233" y="3083423"/>
                      </a:lnTo>
                      <a:close/>
                    </a:path>
                  </a:pathLst>
                </a:custGeom>
                <a:solidFill>
                  <a:srgbClr val="CDD9EF"/>
                </a:solidFill>
                <a:ln>
                  <a:solidFill>
                    <a:srgbClr val="CDD9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이등변 삼각형 10">
                  <a:extLst>
                    <a:ext uri="{FF2B5EF4-FFF2-40B4-BE49-F238E27FC236}">
                      <a16:creationId xmlns:a16="http://schemas.microsoft.com/office/drawing/2014/main" id="{74BC807F-77DB-4623-987D-A3D3913D3BAB}"/>
                    </a:ext>
                  </a:extLst>
                </p:cNvPr>
                <p:cNvSpPr/>
                <p:nvPr/>
              </p:nvSpPr>
              <p:spPr>
                <a:xfrm rot="879113">
                  <a:off x="1935460" y="31516"/>
                  <a:ext cx="1148143" cy="3723221"/>
                </a:xfrm>
                <a:custGeom>
                  <a:avLst/>
                  <a:gdLst>
                    <a:gd name="connsiteX0" fmla="*/ 0 w 889000"/>
                    <a:gd name="connsiteY0" fmla="*/ 3467100 h 3467100"/>
                    <a:gd name="connsiteX1" fmla="*/ 444500 w 889000"/>
                    <a:gd name="connsiteY1" fmla="*/ 0 h 3467100"/>
                    <a:gd name="connsiteX2" fmla="*/ 889000 w 889000"/>
                    <a:gd name="connsiteY2" fmla="*/ 3467100 h 3467100"/>
                    <a:gd name="connsiteX3" fmla="*/ 0 w 889000"/>
                    <a:gd name="connsiteY3" fmla="*/ 3467100 h 3467100"/>
                    <a:gd name="connsiteX0" fmla="*/ 0 w 889000"/>
                    <a:gd name="connsiteY0" fmla="*/ 3885584 h 3885584"/>
                    <a:gd name="connsiteX1" fmla="*/ 689514 w 889000"/>
                    <a:gd name="connsiteY1" fmla="*/ 0 h 3885584"/>
                    <a:gd name="connsiteX2" fmla="*/ 889000 w 889000"/>
                    <a:gd name="connsiteY2" fmla="*/ 3885584 h 3885584"/>
                    <a:gd name="connsiteX3" fmla="*/ 0 w 889000"/>
                    <a:gd name="connsiteY3" fmla="*/ 3885584 h 3885584"/>
                    <a:gd name="connsiteX0" fmla="*/ 0 w 1741867"/>
                    <a:gd name="connsiteY0" fmla="*/ 3885584 h 4135171"/>
                    <a:gd name="connsiteX1" fmla="*/ 689514 w 1741867"/>
                    <a:gd name="connsiteY1" fmla="*/ 0 h 4135171"/>
                    <a:gd name="connsiteX2" fmla="*/ 1741867 w 1741867"/>
                    <a:gd name="connsiteY2" fmla="*/ 4135171 h 4135171"/>
                    <a:gd name="connsiteX3" fmla="*/ 0 w 1741867"/>
                    <a:gd name="connsiteY3" fmla="*/ 3885584 h 4135171"/>
                    <a:gd name="connsiteX0" fmla="*/ 0 w 1741867"/>
                    <a:gd name="connsiteY0" fmla="*/ 3971593 h 4221180"/>
                    <a:gd name="connsiteX1" fmla="*/ 667027 w 1741867"/>
                    <a:gd name="connsiteY1" fmla="*/ 0 h 4221180"/>
                    <a:gd name="connsiteX2" fmla="*/ 1741867 w 1741867"/>
                    <a:gd name="connsiteY2" fmla="*/ 4221180 h 4221180"/>
                    <a:gd name="connsiteX3" fmla="*/ 0 w 1741867"/>
                    <a:gd name="connsiteY3" fmla="*/ 3971593 h 4221180"/>
                    <a:gd name="connsiteX0" fmla="*/ 0 w 1741867"/>
                    <a:gd name="connsiteY0" fmla="*/ 3965969 h 4215556"/>
                    <a:gd name="connsiteX1" fmla="*/ 707206 w 1741867"/>
                    <a:gd name="connsiteY1" fmla="*/ 0 h 4215556"/>
                    <a:gd name="connsiteX2" fmla="*/ 1741867 w 1741867"/>
                    <a:gd name="connsiteY2" fmla="*/ 4215556 h 4215556"/>
                    <a:gd name="connsiteX3" fmla="*/ 0 w 1741867"/>
                    <a:gd name="connsiteY3" fmla="*/ 3965969 h 4215556"/>
                    <a:gd name="connsiteX0" fmla="*/ 0 w 1879592"/>
                    <a:gd name="connsiteY0" fmla="*/ 2012218 h 4215556"/>
                    <a:gd name="connsiteX1" fmla="*/ 844931 w 1879592"/>
                    <a:gd name="connsiteY1" fmla="*/ 0 h 4215556"/>
                    <a:gd name="connsiteX2" fmla="*/ 1879592 w 1879592"/>
                    <a:gd name="connsiteY2" fmla="*/ 4215556 h 4215556"/>
                    <a:gd name="connsiteX3" fmla="*/ 0 w 1879592"/>
                    <a:gd name="connsiteY3" fmla="*/ 2012218 h 4215556"/>
                    <a:gd name="connsiteX0" fmla="*/ 0 w 1898764"/>
                    <a:gd name="connsiteY0" fmla="*/ 2012218 h 4098621"/>
                    <a:gd name="connsiteX1" fmla="*/ 844931 w 1898764"/>
                    <a:gd name="connsiteY1" fmla="*/ 0 h 4098621"/>
                    <a:gd name="connsiteX2" fmla="*/ 1898764 w 1898764"/>
                    <a:gd name="connsiteY2" fmla="*/ 4098621 h 4098621"/>
                    <a:gd name="connsiteX3" fmla="*/ 0 w 1898764"/>
                    <a:gd name="connsiteY3" fmla="*/ 2012218 h 4098621"/>
                    <a:gd name="connsiteX0" fmla="*/ 0 w 2019068"/>
                    <a:gd name="connsiteY0" fmla="*/ 2135137 h 4098621"/>
                    <a:gd name="connsiteX1" fmla="*/ 965235 w 2019068"/>
                    <a:gd name="connsiteY1" fmla="*/ 0 h 4098621"/>
                    <a:gd name="connsiteX2" fmla="*/ 2019068 w 2019068"/>
                    <a:gd name="connsiteY2" fmla="*/ 4098621 h 4098621"/>
                    <a:gd name="connsiteX3" fmla="*/ 0 w 2019068"/>
                    <a:gd name="connsiteY3" fmla="*/ 2135137 h 4098621"/>
                    <a:gd name="connsiteX0" fmla="*/ 0 w 1778472"/>
                    <a:gd name="connsiteY0" fmla="*/ 2136310 h 4098621"/>
                    <a:gd name="connsiteX1" fmla="*/ 724639 w 1778472"/>
                    <a:gd name="connsiteY1" fmla="*/ 0 h 4098621"/>
                    <a:gd name="connsiteX2" fmla="*/ 1778472 w 1778472"/>
                    <a:gd name="connsiteY2" fmla="*/ 4098621 h 4098621"/>
                    <a:gd name="connsiteX3" fmla="*/ 0 w 1778472"/>
                    <a:gd name="connsiteY3" fmla="*/ 2136310 h 4098621"/>
                    <a:gd name="connsiteX0" fmla="*/ 0 w 1586143"/>
                    <a:gd name="connsiteY0" fmla="*/ 2105120 h 4098621"/>
                    <a:gd name="connsiteX1" fmla="*/ 532310 w 1586143"/>
                    <a:gd name="connsiteY1" fmla="*/ 0 h 4098621"/>
                    <a:gd name="connsiteX2" fmla="*/ 1586143 w 1586143"/>
                    <a:gd name="connsiteY2" fmla="*/ 4098621 h 4098621"/>
                    <a:gd name="connsiteX3" fmla="*/ 0 w 1586143"/>
                    <a:gd name="connsiteY3" fmla="*/ 2105120 h 4098621"/>
                    <a:gd name="connsiteX0" fmla="*/ 0 w 1519280"/>
                    <a:gd name="connsiteY0" fmla="*/ 2093982 h 4098621"/>
                    <a:gd name="connsiteX1" fmla="*/ 465447 w 1519280"/>
                    <a:gd name="connsiteY1" fmla="*/ 0 h 4098621"/>
                    <a:gd name="connsiteX2" fmla="*/ 1519280 w 1519280"/>
                    <a:gd name="connsiteY2" fmla="*/ 4098621 h 4098621"/>
                    <a:gd name="connsiteX3" fmla="*/ 0 w 1519280"/>
                    <a:gd name="connsiteY3" fmla="*/ 2093982 h 4098621"/>
                    <a:gd name="connsiteX0" fmla="*/ 0 w 1487041"/>
                    <a:gd name="connsiteY0" fmla="*/ 2093982 h 3925791"/>
                    <a:gd name="connsiteX1" fmla="*/ 465447 w 1487041"/>
                    <a:gd name="connsiteY1" fmla="*/ 0 h 3925791"/>
                    <a:gd name="connsiteX2" fmla="*/ 1487041 w 1487041"/>
                    <a:gd name="connsiteY2" fmla="*/ 3925791 h 3925791"/>
                    <a:gd name="connsiteX3" fmla="*/ 0 w 1487041"/>
                    <a:gd name="connsiteY3" fmla="*/ 2093982 h 3925791"/>
                    <a:gd name="connsiteX0" fmla="*/ 0 w 1362107"/>
                    <a:gd name="connsiteY0" fmla="*/ 2125037 h 3925791"/>
                    <a:gd name="connsiteX1" fmla="*/ 340513 w 1362107"/>
                    <a:gd name="connsiteY1" fmla="*/ 0 h 3925791"/>
                    <a:gd name="connsiteX2" fmla="*/ 1362107 w 1362107"/>
                    <a:gd name="connsiteY2" fmla="*/ 3925791 h 3925791"/>
                    <a:gd name="connsiteX3" fmla="*/ 0 w 1362107"/>
                    <a:gd name="connsiteY3" fmla="*/ 2125037 h 3925791"/>
                    <a:gd name="connsiteX0" fmla="*/ 0 w 1275019"/>
                    <a:gd name="connsiteY0" fmla="*/ 2112887 h 3925791"/>
                    <a:gd name="connsiteX1" fmla="*/ 253425 w 1275019"/>
                    <a:gd name="connsiteY1" fmla="*/ 0 h 3925791"/>
                    <a:gd name="connsiteX2" fmla="*/ 1275019 w 1275019"/>
                    <a:gd name="connsiteY2" fmla="*/ 3925791 h 3925791"/>
                    <a:gd name="connsiteX3" fmla="*/ 0 w 1275019"/>
                    <a:gd name="connsiteY3" fmla="*/ 2112887 h 3925791"/>
                    <a:gd name="connsiteX0" fmla="*/ 0 w 1203456"/>
                    <a:gd name="connsiteY0" fmla="*/ 2163204 h 3925791"/>
                    <a:gd name="connsiteX1" fmla="*/ 181862 w 1203456"/>
                    <a:gd name="connsiteY1" fmla="*/ 0 h 3925791"/>
                    <a:gd name="connsiteX2" fmla="*/ 1203456 w 1203456"/>
                    <a:gd name="connsiteY2" fmla="*/ 3925791 h 3925791"/>
                    <a:gd name="connsiteX3" fmla="*/ 0 w 1203456"/>
                    <a:gd name="connsiteY3" fmla="*/ 2163204 h 3925791"/>
                    <a:gd name="connsiteX0" fmla="*/ 0 w 1136748"/>
                    <a:gd name="connsiteY0" fmla="*/ 2163204 h 3758814"/>
                    <a:gd name="connsiteX1" fmla="*/ 181862 w 1136748"/>
                    <a:gd name="connsiteY1" fmla="*/ 0 h 3758814"/>
                    <a:gd name="connsiteX2" fmla="*/ 1136748 w 1136748"/>
                    <a:gd name="connsiteY2" fmla="*/ 3758814 h 3758814"/>
                    <a:gd name="connsiteX3" fmla="*/ 0 w 1136748"/>
                    <a:gd name="connsiteY3" fmla="*/ 2163204 h 3758814"/>
                    <a:gd name="connsiteX0" fmla="*/ 0 w 1190365"/>
                    <a:gd name="connsiteY0" fmla="*/ 2163204 h 3744796"/>
                    <a:gd name="connsiteX1" fmla="*/ 181862 w 1190365"/>
                    <a:gd name="connsiteY1" fmla="*/ 0 h 3744796"/>
                    <a:gd name="connsiteX2" fmla="*/ 1190365 w 1190365"/>
                    <a:gd name="connsiteY2" fmla="*/ 3744796 h 3744796"/>
                    <a:gd name="connsiteX3" fmla="*/ 0 w 1190365"/>
                    <a:gd name="connsiteY3" fmla="*/ 2163204 h 3744796"/>
                    <a:gd name="connsiteX0" fmla="*/ 0 w 1161221"/>
                    <a:gd name="connsiteY0" fmla="*/ 2163204 h 3742868"/>
                    <a:gd name="connsiteX1" fmla="*/ 181862 w 1161221"/>
                    <a:gd name="connsiteY1" fmla="*/ 0 h 3742868"/>
                    <a:gd name="connsiteX2" fmla="*/ 1161221 w 1161221"/>
                    <a:gd name="connsiteY2" fmla="*/ 3742868 h 3742868"/>
                    <a:gd name="connsiteX3" fmla="*/ 0 w 1161221"/>
                    <a:gd name="connsiteY3" fmla="*/ 2163204 h 3742868"/>
                    <a:gd name="connsiteX0" fmla="*/ 0 w 1136341"/>
                    <a:gd name="connsiteY0" fmla="*/ 2163204 h 3720732"/>
                    <a:gd name="connsiteX1" fmla="*/ 181862 w 1136341"/>
                    <a:gd name="connsiteY1" fmla="*/ 0 h 3720732"/>
                    <a:gd name="connsiteX2" fmla="*/ 1136341 w 1136341"/>
                    <a:gd name="connsiteY2" fmla="*/ 3720732 h 3720732"/>
                    <a:gd name="connsiteX3" fmla="*/ 0 w 1136341"/>
                    <a:gd name="connsiteY3" fmla="*/ 2163204 h 3720732"/>
                    <a:gd name="connsiteX0" fmla="*/ 0 w 1148143"/>
                    <a:gd name="connsiteY0" fmla="*/ 2163204 h 3723221"/>
                    <a:gd name="connsiteX1" fmla="*/ 181862 w 1148143"/>
                    <a:gd name="connsiteY1" fmla="*/ 0 h 3723221"/>
                    <a:gd name="connsiteX2" fmla="*/ 1148143 w 1148143"/>
                    <a:gd name="connsiteY2" fmla="*/ 3723221 h 3723221"/>
                    <a:gd name="connsiteX3" fmla="*/ 0 w 1148143"/>
                    <a:gd name="connsiteY3" fmla="*/ 2163204 h 3723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8143" h="3723221">
                      <a:moveTo>
                        <a:pt x="0" y="2163204"/>
                      </a:moveTo>
                      <a:lnTo>
                        <a:pt x="181862" y="0"/>
                      </a:lnTo>
                      <a:lnTo>
                        <a:pt x="1148143" y="3723221"/>
                      </a:lnTo>
                      <a:lnTo>
                        <a:pt x="0" y="2163204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11">
                  <a:extLst>
                    <a:ext uri="{FF2B5EF4-FFF2-40B4-BE49-F238E27FC236}">
                      <a16:creationId xmlns:a16="http://schemas.microsoft.com/office/drawing/2014/main" id="{18225205-941B-45F6-8690-EC4629DCD60E}"/>
                    </a:ext>
                  </a:extLst>
                </p:cNvPr>
                <p:cNvSpPr/>
                <p:nvPr/>
              </p:nvSpPr>
              <p:spPr>
                <a:xfrm rot="21393995">
                  <a:off x="1978170" y="2960089"/>
                  <a:ext cx="731223" cy="3898764"/>
                </a:xfrm>
                <a:custGeom>
                  <a:avLst/>
                  <a:gdLst>
                    <a:gd name="connsiteX0" fmla="*/ 0 w 1179095"/>
                    <a:gd name="connsiteY0" fmla="*/ 2440749 h 2440749"/>
                    <a:gd name="connsiteX1" fmla="*/ 589548 w 1179095"/>
                    <a:gd name="connsiteY1" fmla="*/ 0 h 2440749"/>
                    <a:gd name="connsiteX2" fmla="*/ 1179095 w 1179095"/>
                    <a:gd name="connsiteY2" fmla="*/ 2440749 h 2440749"/>
                    <a:gd name="connsiteX3" fmla="*/ 0 w 1179095"/>
                    <a:gd name="connsiteY3" fmla="*/ 2440749 h 2440749"/>
                    <a:gd name="connsiteX0" fmla="*/ 0 w 1536994"/>
                    <a:gd name="connsiteY0" fmla="*/ 2440749 h 2703286"/>
                    <a:gd name="connsiteX1" fmla="*/ 589548 w 1536994"/>
                    <a:gd name="connsiteY1" fmla="*/ 0 h 2703286"/>
                    <a:gd name="connsiteX2" fmla="*/ 1536994 w 1536994"/>
                    <a:gd name="connsiteY2" fmla="*/ 2703286 h 2703286"/>
                    <a:gd name="connsiteX3" fmla="*/ 0 w 1536994"/>
                    <a:gd name="connsiteY3" fmla="*/ 2440749 h 2703286"/>
                    <a:gd name="connsiteX0" fmla="*/ 0 w 1574946"/>
                    <a:gd name="connsiteY0" fmla="*/ 2440749 h 2874308"/>
                    <a:gd name="connsiteX1" fmla="*/ 589548 w 1574946"/>
                    <a:gd name="connsiteY1" fmla="*/ 0 h 2874308"/>
                    <a:gd name="connsiteX2" fmla="*/ 1574946 w 1574946"/>
                    <a:gd name="connsiteY2" fmla="*/ 2874308 h 2874308"/>
                    <a:gd name="connsiteX3" fmla="*/ 0 w 1574946"/>
                    <a:gd name="connsiteY3" fmla="*/ 2440749 h 2874308"/>
                    <a:gd name="connsiteX0" fmla="*/ 0 w 1796067"/>
                    <a:gd name="connsiteY0" fmla="*/ 3465205 h 3898764"/>
                    <a:gd name="connsiteX1" fmla="*/ 1796067 w 1796067"/>
                    <a:gd name="connsiteY1" fmla="*/ 0 h 3898764"/>
                    <a:gd name="connsiteX2" fmla="*/ 1574946 w 1796067"/>
                    <a:gd name="connsiteY2" fmla="*/ 3898764 h 3898764"/>
                    <a:gd name="connsiteX3" fmla="*/ 0 w 1796067"/>
                    <a:gd name="connsiteY3" fmla="*/ 3465205 h 3898764"/>
                    <a:gd name="connsiteX0" fmla="*/ 0 w 1593583"/>
                    <a:gd name="connsiteY0" fmla="*/ 2501043 h 3898764"/>
                    <a:gd name="connsiteX1" fmla="*/ 1593583 w 1593583"/>
                    <a:gd name="connsiteY1" fmla="*/ 0 h 3898764"/>
                    <a:gd name="connsiteX2" fmla="*/ 1372462 w 1593583"/>
                    <a:gd name="connsiteY2" fmla="*/ 3898764 h 3898764"/>
                    <a:gd name="connsiteX3" fmla="*/ 0 w 1593583"/>
                    <a:gd name="connsiteY3" fmla="*/ 2501043 h 3898764"/>
                    <a:gd name="connsiteX0" fmla="*/ 0 w 1522388"/>
                    <a:gd name="connsiteY0" fmla="*/ 2459513 h 3898764"/>
                    <a:gd name="connsiteX1" fmla="*/ 1522388 w 1522388"/>
                    <a:gd name="connsiteY1" fmla="*/ 0 h 3898764"/>
                    <a:gd name="connsiteX2" fmla="*/ 1301267 w 1522388"/>
                    <a:gd name="connsiteY2" fmla="*/ 3898764 h 3898764"/>
                    <a:gd name="connsiteX3" fmla="*/ 0 w 1522388"/>
                    <a:gd name="connsiteY3" fmla="*/ 2459513 h 3898764"/>
                    <a:gd name="connsiteX0" fmla="*/ 0 w 1491811"/>
                    <a:gd name="connsiteY0" fmla="*/ 2140732 h 3898764"/>
                    <a:gd name="connsiteX1" fmla="*/ 1491811 w 1491811"/>
                    <a:gd name="connsiteY1" fmla="*/ 0 h 3898764"/>
                    <a:gd name="connsiteX2" fmla="*/ 1270690 w 1491811"/>
                    <a:gd name="connsiteY2" fmla="*/ 3898764 h 3898764"/>
                    <a:gd name="connsiteX3" fmla="*/ 0 w 1491811"/>
                    <a:gd name="connsiteY3" fmla="*/ 2140732 h 3898764"/>
                    <a:gd name="connsiteX0" fmla="*/ 0 w 1621954"/>
                    <a:gd name="connsiteY0" fmla="*/ 1847276 h 3898764"/>
                    <a:gd name="connsiteX1" fmla="*/ 1621954 w 1621954"/>
                    <a:gd name="connsiteY1" fmla="*/ 0 h 3898764"/>
                    <a:gd name="connsiteX2" fmla="*/ 1400833 w 1621954"/>
                    <a:gd name="connsiteY2" fmla="*/ 3898764 h 3898764"/>
                    <a:gd name="connsiteX3" fmla="*/ 0 w 1621954"/>
                    <a:gd name="connsiteY3" fmla="*/ 1847276 h 3898764"/>
                    <a:gd name="connsiteX0" fmla="*/ 0 w 1406296"/>
                    <a:gd name="connsiteY0" fmla="*/ 1875740 h 3898764"/>
                    <a:gd name="connsiteX1" fmla="*/ 1406296 w 1406296"/>
                    <a:gd name="connsiteY1" fmla="*/ 0 h 3898764"/>
                    <a:gd name="connsiteX2" fmla="*/ 1185175 w 1406296"/>
                    <a:gd name="connsiteY2" fmla="*/ 3898764 h 3898764"/>
                    <a:gd name="connsiteX3" fmla="*/ 0 w 1406296"/>
                    <a:gd name="connsiteY3" fmla="*/ 1875740 h 3898764"/>
                    <a:gd name="connsiteX0" fmla="*/ 0 w 1361753"/>
                    <a:gd name="connsiteY0" fmla="*/ 1896733 h 3898764"/>
                    <a:gd name="connsiteX1" fmla="*/ 1361753 w 1361753"/>
                    <a:gd name="connsiteY1" fmla="*/ 0 h 3898764"/>
                    <a:gd name="connsiteX2" fmla="*/ 1140632 w 1361753"/>
                    <a:gd name="connsiteY2" fmla="*/ 3898764 h 3898764"/>
                    <a:gd name="connsiteX3" fmla="*/ 0 w 1361753"/>
                    <a:gd name="connsiteY3" fmla="*/ 1896733 h 3898764"/>
                    <a:gd name="connsiteX0" fmla="*/ 0 w 1279603"/>
                    <a:gd name="connsiteY0" fmla="*/ 1915540 h 3898764"/>
                    <a:gd name="connsiteX1" fmla="*/ 1279603 w 1279603"/>
                    <a:gd name="connsiteY1" fmla="*/ 0 h 3898764"/>
                    <a:gd name="connsiteX2" fmla="*/ 1058482 w 1279603"/>
                    <a:gd name="connsiteY2" fmla="*/ 3898764 h 3898764"/>
                    <a:gd name="connsiteX3" fmla="*/ 0 w 1279603"/>
                    <a:gd name="connsiteY3" fmla="*/ 1915540 h 3898764"/>
                    <a:gd name="connsiteX0" fmla="*/ 0 w 1107482"/>
                    <a:gd name="connsiteY0" fmla="*/ 1954947 h 3898764"/>
                    <a:gd name="connsiteX1" fmla="*/ 1107482 w 1107482"/>
                    <a:gd name="connsiteY1" fmla="*/ 0 h 3898764"/>
                    <a:gd name="connsiteX2" fmla="*/ 886361 w 1107482"/>
                    <a:gd name="connsiteY2" fmla="*/ 3898764 h 3898764"/>
                    <a:gd name="connsiteX3" fmla="*/ 0 w 1107482"/>
                    <a:gd name="connsiteY3" fmla="*/ 1954947 h 3898764"/>
                    <a:gd name="connsiteX0" fmla="*/ 0 w 969943"/>
                    <a:gd name="connsiteY0" fmla="*/ 1963199 h 3898764"/>
                    <a:gd name="connsiteX1" fmla="*/ 969943 w 969943"/>
                    <a:gd name="connsiteY1" fmla="*/ 0 h 3898764"/>
                    <a:gd name="connsiteX2" fmla="*/ 748822 w 969943"/>
                    <a:gd name="connsiteY2" fmla="*/ 3898764 h 3898764"/>
                    <a:gd name="connsiteX3" fmla="*/ 0 w 969943"/>
                    <a:gd name="connsiteY3" fmla="*/ 1963199 h 3898764"/>
                    <a:gd name="connsiteX0" fmla="*/ 0 w 1018456"/>
                    <a:gd name="connsiteY0" fmla="*/ 1935191 h 3898764"/>
                    <a:gd name="connsiteX1" fmla="*/ 1018456 w 1018456"/>
                    <a:gd name="connsiteY1" fmla="*/ 0 h 3898764"/>
                    <a:gd name="connsiteX2" fmla="*/ 797335 w 1018456"/>
                    <a:gd name="connsiteY2" fmla="*/ 3898764 h 3898764"/>
                    <a:gd name="connsiteX3" fmla="*/ 0 w 1018456"/>
                    <a:gd name="connsiteY3" fmla="*/ 1935191 h 3898764"/>
                    <a:gd name="connsiteX0" fmla="*/ 0 w 1000122"/>
                    <a:gd name="connsiteY0" fmla="*/ 1828756 h 3898764"/>
                    <a:gd name="connsiteX1" fmla="*/ 1000122 w 1000122"/>
                    <a:gd name="connsiteY1" fmla="*/ 0 h 3898764"/>
                    <a:gd name="connsiteX2" fmla="*/ 779001 w 1000122"/>
                    <a:gd name="connsiteY2" fmla="*/ 3898764 h 3898764"/>
                    <a:gd name="connsiteX3" fmla="*/ 0 w 1000122"/>
                    <a:gd name="connsiteY3" fmla="*/ 1828756 h 3898764"/>
                    <a:gd name="connsiteX0" fmla="*/ 0 w 800998"/>
                    <a:gd name="connsiteY0" fmla="*/ 1866689 h 3898764"/>
                    <a:gd name="connsiteX1" fmla="*/ 800998 w 800998"/>
                    <a:gd name="connsiteY1" fmla="*/ 0 h 3898764"/>
                    <a:gd name="connsiteX2" fmla="*/ 579877 w 800998"/>
                    <a:gd name="connsiteY2" fmla="*/ 3898764 h 3898764"/>
                    <a:gd name="connsiteX3" fmla="*/ 0 w 800998"/>
                    <a:gd name="connsiteY3" fmla="*/ 1866689 h 3898764"/>
                    <a:gd name="connsiteX0" fmla="*/ 0 w 731223"/>
                    <a:gd name="connsiteY0" fmla="*/ 1891232 h 3898764"/>
                    <a:gd name="connsiteX1" fmla="*/ 731223 w 731223"/>
                    <a:gd name="connsiteY1" fmla="*/ 0 h 3898764"/>
                    <a:gd name="connsiteX2" fmla="*/ 510102 w 731223"/>
                    <a:gd name="connsiteY2" fmla="*/ 3898764 h 3898764"/>
                    <a:gd name="connsiteX3" fmla="*/ 0 w 731223"/>
                    <a:gd name="connsiteY3" fmla="*/ 1891232 h 389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1223" h="3898764">
                      <a:moveTo>
                        <a:pt x="0" y="1891232"/>
                      </a:moveTo>
                      <a:lnTo>
                        <a:pt x="731223" y="0"/>
                      </a:lnTo>
                      <a:lnTo>
                        <a:pt x="510102" y="3898764"/>
                      </a:lnTo>
                      <a:lnTo>
                        <a:pt x="0" y="1891232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이등변 삼각형 13">
                  <a:extLst>
                    <a:ext uri="{FF2B5EF4-FFF2-40B4-BE49-F238E27FC236}">
                      <a16:creationId xmlns:a16="http://schemas.microsoft.com/office/drawing/2014/main" id="{1882D196-998E-471D-9B60-016E36FB4C2D}"/>
                    </a:ext>
                  </a:extLst>
                </p:cNvPr>
                <p:cNvSpPr/>
                <p:nvPr/>
              </p:nvSpPr>
              <p:spPr>
                <a:xfrm rot="1348991">
                  <a:off x="1962258" y="87219"/>
                  <a:ext cx="1192088" cy="2623057"/>
                </a:xfrm>
                <a:custGeom>
                  <a:avLst/>
                  <a:gdLst>
                    <a:gd name="connsiteX0" fmla="*/ 0 w 1163617"/>
                    <a:gd name="connsiteY0" fmla="*/ 2032791 h 2032791"/>
                    <a:gd name="connsiteX1" fmla="*/ 581809 w 1163617"/>
                    <a:gd name="connsiteY1" fmla="*/ 0 h 2032791"/>
                    <a:gd name="connsiteX2" fmla="*/ 1163617 w 1163617"/>
                    <a:gd name="connsiteY2" fmla="*/ 2032791 h 2032791"/>
                    <a:gd name="connsiteX3" fmla="*/ 0 w 1163617"/>
                    <a:gd name="connsiteY3" fmla="*/ 2032791 h 2032791"/>
                    <a:gd name="connsiteX0" fmla="*/ 0 w 1584490"/>
                    <a:gd name="connsiteY0" fmla="*/ 2032791 h 2518350"/>
                    <a:gd name="connsiteX1" fmla="*/ 581809 w 1584490"/>
                    <a:gd name="connsiteY1" fmla="*/ 0 h 2518350"/>
                    <a:gd name="connsiteX2" fmla="*/ 1584490 w 1584490"/>
                    <a:gd name="connsiteY2" fmla="*/ 2518350 h 2518350"/>
                    <a:gd name="connsiteX3" fmla="*/ 0 w 1584490"/>
                    <a:gd name="connsiteY3" fmla="*/ 2032791 h 2518350"/>
                    <a:gd name="connsiteX0" fmla="*/ 0 w 1601142"/>
                    <a:gd name="connsiteY0" fmla="*/ 1992558 h 2518350"/>
                    <a:gd name="connsiteX1" fmla="*/ 598461 w 1601142"/>
                    <a:gd name="connsiteY1" fmla="*/ 0 h 2518350"/>
                    <a:gd name="connsiteX2" fmla="*/ 1601142 w 1601142"/>
                    <a:gd name="connsiteY2" fmla="*/ 2518350 h 2518350"/>
                    <a:gd name="connsiteX3" fmla="*/ 0 w 1601142"/>
                    <a:gd name="connsiteY3" fmla="*/ 1992558 h 2518350"/>
                    <a:gd name="connsiteX0" fmla="*/ 0 w 1597399"/>
                    <a:gd name="connsiteY0" fmla="*/ 1940096 h 2518350"/>
                    <a:gd name="connsiteX1" fmla="*/ 594718 w 1597399"/>
                    <a:gd name="connsiteY1" fmla="*/ 0 h 2518350"/>
                    <a:gd name="connsiteX2" fmla="*/ 1597399 w 1597399"/>
                    <a:gd name="connsiteY2" fmla="*/ 2518350 h 2518350"/>
                    <a:gd name="connsiteX3" fmla="*/ 0 w 1597399"/>
                    <a:gd name="connsiteY3" fmla="*/ 1940096 h 2518350"/>
                    <a:gd name="connsiteX0" fmla="*/ 0 w 1597399"/>
                    <a:gd name="connsiteY0" fmla="*/ 1948715 h 2526969"/>
                    <a:gd name="connsiteX1" fmla="*/ 584787 w 1597399"/>
                    <a:gd name="connsiteY1" fmla="*/ 0 h 2526969"/>
                    <a:gd name="connsiteX2" fmla="*/ 1597399 w 1597399"/>
                    <a:gd name="connsiteY2" fmla="*/ 2526969 h 2526969"/>
                    <a:gd name="connsiteX3" fmla="*/ 0 w 1597399"/>
                    <a:gd name="connsiteY3" fmla="*/ 1948715 h 2526969"/>
                    <a:gd name="connsiteX0" fmla="*/ 0 w 1597399"/>
                    <a:gd name="connsiteY0" fmla="*/ 1935599 h 2513853"/>
                    <a:gd name="connsiteX1" fmla="*/ 583852 w 1597399"/>
                    <a:gd name="connsiteY1" fmla="*/ 0 h 2513853"/>
                    <a:gd name="connsiteX2" fmla="*/ 1597399 w 1597399"/>
                    <a:gd name="connsiteY2" fmla="*/ 2513853 h 2513853"/>
                    <a:gd name="connsiteX3" fmla="*/ 0 w 1597399"/>
                    <a:gd name="connsiteY3" fmla="*/ 1935599 h 2513853"/>
                    <a:gd name="connsiteX0" fmla="*/ 0 w 1680225"/>
                    <a:gd name="connsiteY0" fmla="*/ 1935599 h 2683226"/>
                    <a:gd name="connsiteX1" fmla="*/ 583852 w 1680225"/>
                    <a:gd name="connsiteY1" fmla="*/ 0 h 2683226"/>
                    <a:gd name="connsiteX2" fmla="*/ 1680225 w 1680225"/>
                    <a:gd name="connsiteY2" fmla="*/ 2683226 h 2683226"/>
                    <a:gd name="connsiteX3" fmla="*/ 0 w 1680225"/>
                    <a:gd name="connsiteY3" fmla="*/ 1935599 h 2683226"/>
                    <a:gd name="connsiteX0" fmla="*/ 0 w 1602018"/>
                    <a:gd name="connsiteY0" fmla="*/ 1670941 h 2683226"/>
                    <a:gd name="connsiteX1" fmla="*/ 505645 w 1602018"/>
                    <a:gd name="connsiteY1" fmla="*/ 0 h 2683226"/>
                    <a:gd name="connsiteX2" fmla="*/ 1602018 w 1602018"/>
                    <a:gd name="connsiteY2" fmla="*/ 2683226 h 2683226"/>
                    <a:gd name="connsiteX3" fmla="*/ 0 w 1602018"/>
                    <a:gd name="connsiteY3" fmla="*/ 1670941 h 2683226"/>
                    <a:gd name="connsiteX0" fmla="*/ 0 w 1585256"/>
                    <a:gd name="connsiteY0" fmla="*/ 1598652 h 2683226"/>
                    <a:gd name="connsiteX1" fmla="*/ 488883 w 1585256"/>
                    <a:gd name="connsiteY1" fmla="*/ 0 h 2683226"/>
                    <a:gd name="connsiteX2" fmla="*/ 1585256 w 1585256"/>
                    <a:gd name="connsiteY2" fmla="*/ 2683226 h 2683226"/>
                    <a:gd name="connsiteX3" fmla="*/ 0 w 1585256"/>
                    <a:gd name="connsiteY3" fmla="*/ 1598652 h 2683226"/>
                    <a:gd name="connsiteX0" fmla="*/ 0 w 1547950"/>
                    <a:gd name="connsiteY0" fmla="*/ 1479042 h 2683226"/>
                    <a:gd name="connsiteX1" fmla="*/ 451577 w 1547950"/>
                    <a:gd name="connsiteY1" fmla="*/ 0 h 2683226"/>
                    <a:gd name="connsiteX2" fmla="*/ 1547950 w 1547950"/>
                    <a:gd name="connsiteY2" fmla="*/ 2683226 h 2683226"/>
                    <a:gd name="connsiteX3" fmla="*/ 0 w 1547950"/>
                    <a:gd name="connsiteY3" fmla="*/ 1479042 h 2683226"/>
                    <a:gd name="connsiteX0" fmla="*/ 0 w 1574014"/>
                    <a:gd name="connsiteY0" fmla="*/ 1541914 h 2683226"/>
                    <a:gd name="connsiteX1" fmla="*/ 477641 w 1574014"/>
                    <a:gd name="connsiteY1" fmla="*/ 0 h 2683226"/>
                    <a:gd name="connsiteX2" fmla="*/ 1574014 w 1574014"/>
                    <a:gd name="connsiteY2" fmla="*/ 2683226 h 2683226"/>
                    <a:gd name="connsiteX3" fmla="*/ 0 w 1574014"/>
                    <a:gd name="connsiteY3" fmla="*/ 1541914 h 2683226"/>
                    <a:gd name="connsiteX0" fmla="*/ 0 w 1561308"/>
                    <a:gd name="connsiteY0" fmla="*/ 1536655 h 2683226"/>
                    <a:gd name="connsiteX1" fmla="*/ 464935 w 1561308"/>
                    <a:gd name="connsiteY1" fmla="*/ 0 h 2683226"/>
                    <a:gd name="connsiteX2" fmla="*/ 1561308 w 1561308"/>
                    <a:gd name="connsiteY2" fmla="*/ 2683226 h 2683226"/>
                    <a:gd name="connsiteX3" fmla="*/ 0 w 1561308"/>
                    <a:gd name="connsiteY3" fmla="*/ 1536655 h 2683226"/>
                    <a:gd name="connsiteX0" fmla="*/ 0 w 1384018"/>
                    <a:gd name="connsiteY0" fmla="*/ 1681332 h 2683226"/>
                    <a:gd name="connsiteX1" fmla="*/ 287645 w 1384018"/>
                    <a:gd name="connsiteY1" fmla="*/ 0 h 2683226"/>
                    <a:gd name="connsiteX2" fmla="*/ 1384018 w 1384018"/>
                    <a:gd name="connsiteY2" fmla="*/ 2683226 h 2683226"/>
                    <a:gd name="connsiteX3" fmla="*/ 0 w 1384018"/>
                    <a:gd name="connsiteY3" fmla="*/ 1681332 h 2683226"/>
                    <a:gd name="connsiteX0" fmla="*/ 0 w 1423086"/>
                    <a:gd name="connsiteY0" fmla="*/ 1656134 h 2683226"/>
                    <a:gd name="connsiteX1" fmla="*/ 326713 w 1423086"/>
                    <a:gd name="connsiteY1" fmla="*/ 0 h 2683226"/>
                    <a:gd name="connsiteX2" fmla="*/ 1423086 w 1423086"/>
                    <a:gd name="connsiteY2" fmla="*/ 2683226 h 2683226"/>
                    <a:gd name="connsiteX3" fmla="*/ 0 w 1423086"/>
                    <a:gd name="connsiteY3" fmla="*/ 1656134 h 2683226"/>
                    <a:gd name="connsiteX0" fmla="*/ 0 w 1400367"/>
                    <a:gd name="connsiteY0" fmla="*/ 1567561 h 2683226"/>
                    <a:gd name="connsiteX1" fmla="*/ 303994 w 1400367"/>
                    <a:gd name="connsiteY1" fmla="*/ 0 h 2683226"/>
                    <a:gd name="connsiteX2" fmla="*/ 1400367 w 1400367"/>
                    <a:gd name="connsiteY2" fmla="*/ 2683226 h 2683226"/>
                    <a:gd name="connsiteX3" fmla="*/ 0 w 1400367"/>
                    <a:gd name="connsiteY3" fmla="*/ 1567561 h 2683226"/>
                    <a:gd name="connsiteX0" fmla="*/ 0 w 1282266"/>
                    <a:gd name="connsiteY0" fmla="*/ 1554027 h 2683226"/>
                    <a:gd name="connsiteX1" fmla="*/ 185893 w 1282266"/>
                    <a:gd name="connsiteY1" fmla="*/ 0 h 2683226"/>
                    <a:gd name="connsiteX2" fmla="*/ 1282266 w 1282266"/>
                    <a:gd name="connsiteY2" fmla="*/ 2683226 h 2683226"/>
                    <a:gd name="connsiteX3" fmla="*/ 0 w 1282266"/>
                    <a:gd name="connsiteY3" fmla="*/ 1554027 h 2683226"/>
                    <a:gd name="connsiteX0" fmla="*/ 0 w 1269858"/>
                    <a:gd name="connsiteY0" fmla="*/ 1480048 h 2683226"/>
                    <a:gd name="connsiteX1" fmla="*/ 173485 w 1269858"/>
                    <a:gd name="connsiteY1" fmla="*/ 0 h 2683226"/>
                    <a:gd name="connsiteX2" fmla="*/ 1269858 w 1269858"/>
                    <a:gd name="connsiteY2" fmla="*/ 2683226 h 2683226"/>
                    <a:gd name="connsiteX3" fmla="*/ 0 w 1269858"/>
                    <a:gd name="connsiteY3" fmla="*/ 1480048 h 2683226"/>
                    <a:gd name="connsiteX0" fmla="*/ 0 w 1281003"/>
                    <a:gd name="connsiteY0" fmla="*/ 1536292 h 2683226"/>
                    <a:gd name="connsiteX1" fmla="*/ 184630 w 1281003"/>
                    <a:gd name="connsiteY1" fmla="*/ 0 h 2683226"/>
                    <a:gd name="connsiteX2" fmla="*/ 1281003 w 1281003"/>
                    <a:gd name="connsiteY2" fmla="*/ 2683226 h 2683226"/>
                    <a:gd name="connsiteX3" fmla="*/ 0 w 1281003"/>
                    <a:gd name="connsiteY3" fmla="*/ 1536292 h 2683226"/>
                    <a:gd name="connsiteX0" fmla="*/ 0 w 1229969"/>
                    <a:gd name="connsiteY0" fmla="*/ 1515171 h 2683226"/>
                    <a:gd name="connsiteX1" fmla="*/ 133596 w 1229969"/>
                    <a:gd name="connsiteY1" fmla="*/ 0 h 2683226"/>
                    <a:gd name="connsiteX2" fmla="*/ 1229969 w 1229969"/>
                    <a:gd name="connsiteY2" fmla="*/ 2683226 h 2683226"/>
                    <a:gd name="connsiteX3" fmla="*/ 0 w 1229969"/>
                    <a:gd name="connsiteY3" fmla="*/ 1515171 h 2683226"/>
                    <a:gd name="connsiteX0" fmla="*/ 0 w 1125544"/>
                    <a:gd name="connsiteY0" fmla="*/ 1471952 h 2683226"/>
                    <a:gd name="connsiteX1" fmla="*/ 29171 w 1125544"/>
                    <a:gd name="connsiteY1" fmla="*/ 0 h 2683226"/>
                    <a:gd name="connsiteX2" fmla="*/ 1125544 w 1125544"/>
                    <a:gd name="connsiteY2" fmla="*/ 2683226 h 2683226"/>
                    <a:gd name="connsiteX3" fmla="*/ 0 w 1125544"/>
                    <a:gd name="connsiteY3" fmla="*/ 1471952 h 2683226"/>
                    <a:gd name="connsiteX0" fmla="*/ 0 w 1202648"/>
                    <a:gd name="connsiteY0" fmla="*/ 1325954 h 2683226"/>
                    <a:gd name="connsiteX1" fmla="*/ 106275 w 1202648"/>
                    <a:gd name="connsiteY1" fmla="*/ 0 h 2683226"/>
                    <a:gd name="connsiteX2" fmla="*/ 1202648 w 1202648"/>
                    <a:gd name="connsiteY2" fmla="*/ 2683226 h 2683226"/>
                    <a:gd name="connsiteX3" fmla="*/ 0 w 1202648"/>
                    <a:gd name="connsiteY3" fmla="*/ 1325954 h 2683226"/>
                    <a:gd name="connsiteX0" fmla="*/ 0 w 1192088"/>
                    <a:gd name="connsiteY0" fmla="*/ 1325954 h 2623057"/>
                    <a:gd name="connsiteX1" fmla="*/ 106275 w 1192088"/>
                    <a:gd name="connsiteY1" fmla="*/ 0 h 2623057"/>
                    <a:gd name="connsiteX2" fmla="*/ 1192088 w 1192088"/>
                    <a:gd name="connsiteY2" fmla="*/ 2623057 h 2623057"/>
                    <a:gd name="connsiteX3" fmla="*/ 0 w 1192088"/>
                    <a:gd name="connsiteY3" fmla="*/ 1325954 h 2623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088" h="2623057">
                      <a:moveTo>
                        <a:pt x="0" y="1325954"/>
                      </a:moveTo>
                      <a:lnTo>
                        <a:pt x="106275" y="0"/>
                      </a:lnTo>
                      <a:lnTo>
                        <a:pt x="1192088" y="2623057"/>
                      </a:lnTo>
                      <a:lnTo>
                        <a:pt x="0" y="1325954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>
                  <a:solidFill>
                    <a:srgbClr val="F1F1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8" name="이등변 삼각형 30">
                <a:extLst>
                  <a:ext uri="{FF2B5EF4-FFF2-40B4-BE49-F238E27FC236}">
                    <a16:creationId xmlns:a16="http://schemas.microsoft.com/office/drawing/2014/main" id="{B05D4B3B-A50D-490E-A6EE-086E1663B026}"/>
                  </a:ext>
                </a:extLst>
              </p:cNvPr>
              <p:cNvSpPr/>
              <p:nvPr/>
            </p:nvSpPr>
            <p:spPr>
              <a:xfrm rot="5400000">
                <a:off x="-413445" y="3259464"/>
                <a:ext cx="1066629" cy="270825"/>
              </a:xfrm>
              <a:custGeom>
                <a:avLst/>
                <a:gdLst>
                  <a:gd name="connsiteX0" fmla="*/ 0 w 1066629"/>
                  <a:gd name="connsiteY0" fmla="*/ 270343 h 270343"/>
                  <a:gd name="connsiteX1" fmla="*/ 508761 w 1066629"/>
                  <a:gd name="connsiteY1" fmla="*/ 0 h 270343"/>
                  <a:gd name="connsiteX2" fmla="*/ 1066629 w 1066629"/>
                  <a:gd name="connsiteY2" fmla="*/ 270343 h 270343"/>
                  <a:gd name="connsiteX3" fmla="*/ 0 w 1066629"/>
                  <a:gd name="connsiteY3" fmla="*/ 270343 h 270343"/>
                  <a:gd name="connsiteX0" fmla="*/ 0 w 1066629"/>
                  <a:gd name="connsiteY0" fmla="*/ 254441 h 254441"/>
                  <a:gd name="connsiteX1" fmla="*/ 516712 w 1066629"/>
                  <a:gd name="connsiteY1" fmla="*/ 0 h 254441"/>
                  <a:gd name="connsiteX2" fmla="*/ 1066629 w 1066629"/>
                  <a:gd name="connsiteY2" fmla="*/ 254441 h 254441"/>
                  <a:gd name="connsiteX3" fmla="*/ 0 w 1066629"/>
                  <a:gd name="connsiteY3" fmla="*/ 254441 h 254441"/>
                  <a:gd name="connsiteX0" fmla="*/ 0 w 1066629"/>
                  <a:gd name="connsiteY0" fmla="*/ 258417 h 258417"/>
                  <a:gd name="connsiteX1" fmla="*/ 512736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58417 h 258417"/>
                  <a:gd name="connsiteX1" fmla="*/ 500809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62393 h 292873"/>
                  <a:gd name="connsiteX0" fmla="*/ 0 w 1066629"/>
                  <a:gd name="connsiteY0" fmla="*/ 281169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81169 h 2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629" h="292873">
                    <a:moveTo>
                      <a:pt x="0" y="281169"/>
                    </a:moveTo>
                    <a:lnTo>
                      <a:pt x="504785" y="0"/>
                    </a:lnTo>
                    <a:lnTo>
                      <a:pt x="1066629" y="292873"/>
                    </a:lnTo>
                    <a:lnTo>
                      <a:pt x="0" y="2811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56C976F-99C3-4DEF-B4DA-1339AF846195}"/>
                </a:ext>
              </a:extLst>
            </p:cNvPr>
            <p:cNvCxnSpPr>
              <a:cxnSpLocks/>
              <a:stCxn id="71" idx="0"/>
              <a:endCxn id="73" idx="2"/>
            </p:cNvCxnSpPr>
            <p:nvPr/>
          </p:nvCxnSpPr>
          <p:spPr>
            <a:xfrm rot="10800000" flipH="1" flipV="1">
              <a:off x="11462045" y="2045319"/>
              <a:ext cx="729655" cy="798820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B6934F-3161-4F19-9D6B-F110C3B62548}"/>
                </a:ext>
              </a:extLst>
            </p:cNvPr>
            <p:cNvCxnSpPr>
              <a:cxnSpLocks/>
              <a:stCxn id="68" idx="0"/>
              <a:endCxn id="72" idx="0"/>
            </p:cNvCxnSpPr>
            <p:nvPr/>
          </p:nvCxnSpPr>
          <p:spPr>
            <a:xfrm rot="10800000" flipV="1">
              <a:off x="11559547" y="3993077"/>
              <a:ext cx="628440" cy="885859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83923CFB-841B-41DF-8E46-139862D0C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384" y="81264"/>
            <a:ext cx="1349496" cy="2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4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698A4-61E9-4BD4-8FB0-C0868D8C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304592-71E6-4D8D-B195-4312022DD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BAF77-C35F-4906-96C8-5CE816BD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966A-B128-4916-B9E7-F1F6AB8F967B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47E7C9-4CB6-4ED7-B800-729F2600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2CB8FF-ACD7-4CF0-A945-A2005D7B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62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95B26-DD58-4112-BCC6-BA1697F3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637CDC-DFF2-499A-BF67-2A98B5D96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021AF2-1E1E-47DD-AD02-995296821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156B0-E6B1-4EE3-B976-478FB233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2EB2-EB68-470B-92B5-EE4A4A296949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C417A-3115-4F60-98F1-D8678D6A5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9A290-48FE-4183-85E0-2FEB3F69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0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A5900-7585-4296-898B-39985CD0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DC8B7E-468F-4E1E-924A-9DB48D33F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2463CF-490D-46D3-A31A-E38CA87C0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E98916-D61A-4A95-8F7D-681F867C83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DFE506-3811-466B-B9E4-875A829D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4ED0C2-C7B9-42ED-954D-CAD2D5790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332BD-EF5F-456C-8739-731074AE1559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971743-CA64-42DB-B408-4D52C5BF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55A007-69F5-4578-8F47-5F6C0247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15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CC115-A92A-4A64-B030-052025E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F4DBEA-293E-4244-AD2F-1B32F4A8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D9EE-1AD8-4758-9B6D-AA206CA26D17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4ACA55-F88A-4BE5-B931-8032C11F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7336E5-035D-48E6-B0BD-36105D97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43988C-6433-4809-827C-6F9D442FE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DCE-2894-4C3D-896A-B3D61D6FE60E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A2F6B6-1229-4247-A881-F1AC513E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D9A3F-EBF9-4697-A7A6-1E01EE31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1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66E12-470B-4F25-98C6-52373AD9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80DEF-0924-43A5-B246-6E5CFF8B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4C3EC6-6F57-47F3-8B72-909E6583B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5D53F-914D-405A-BC1E-5EC86B1B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867C-3C0E-4CE1-B407-F1B1D42CC9BB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6EE4C-7C77-48E5-B4B0-0EC26EE5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AFB881-A8B7-4C43-BE0A-79CEBD91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6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F023C-E94C-4CDE-8352-AB123B52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A5B49E-1B11-4E2A-A9EF-AA6A64202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965543-7589-4ECF-B1FE-0A632A60F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EB6438-E7E2-4DF6-8577-B3DD4CFB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B3B8-8EA0-4F0B-A5C4-B23A5DF3A5A5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BE407F-0AB8-405F-AC9B-795CF813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DBC64-DA58-44EE-A0D3-0010F6DC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5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E178FD-22CC-4336-81E4-66BF899D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260053-0F94-49C5-8D4C-57788235D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DD859-F666-488C-8F16-356E6A058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42B0F-CDAE-48A4-864C-D99C2FD0F874}" type="datetime1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9FC99-312F-4B34-83E1-D93D3231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086BD-58AD-41C5-8A67-2DE06D16D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2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sbas.com/downloads/usb-serial-%EC%8B%9C%EB%A6%AC%EC%A6%88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urceforge.net/projects/extraputt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CB13C-4439-4FD2-8EE0-D0597CB142AC}"/>
              </a:ext>
            </a:extLst>
          </p:cNvPr>
          <p:cNvSpPr txBox="1"/>
          <p:nvPr/>
        </p:nvSpPr>
        <p:spPr>
          <a:xfrm>
            <a:off x="347684" y="2679446"/>
            <a:ext cx="8294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/>
              <a:t>L-Titrator HW </a:t>
            </a:r>
            <a:r>
              <a:rPr lang="ko-KR" altLang="en-US" sz="3200" b="1" dirty="0"/>
              <a:t>검증 매뉴얼 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회로팀</a:t>
            </a:r>
            <a:r>
              <a:rPr lang="en-US" altLang="ko-KR" sz="32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95B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Debug command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95B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7F0B2-30E7-4DF2-9212-CCCFAEEBE0E7}"/>
              </a:ext>
            </a:extLst>
          </p:cNvPr>
          <p:cNvSpPr txBox="1"/>
          <p:nvPr/>
        </p:nvSpPr>
        <p:spPr>
          <a:xfrm>
            <a:off x="446105" y="3954213"/>
            <a:ext cx="252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스퀘어OTF ExtraBold" panose="020B0600000101010101"/>
                <a:cs typeface="Arial" panose="020B0604020202020204" pitchFamily="34" charset="0"/>
              </a:rPr>
              <a:t>Creativity &amp; Confidence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스퀘어OTF ExtraBold" panose="020B0600000101010101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4BF2B-46F4-414E-892B-4EA101A25E3C}"/>
              </a:ext>
            </a:extLst>
          </p:cNvPr>
          <p:cNvSpPr txBox="1"/>
          <p:nvPr/>
        </p:nvSpPr>
        <p:spPr>
          <a:xfrm>
            <a:off x="4673927" y="6386047"/>
            <a:ext cx="338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www.atikorea.com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02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895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 IAP &amp; Application image upload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CC3882-D5BA-46AE-B7B5-3AB66F9D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00" y="1145505"/>
            <a:ext cx="8863200" cy="4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3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895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 IAP &amp; Application image upload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9B22CE-A76B-40D0-B704-06D6598C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00" y="1145505"/>
            <a:ext cx="8863200" cy="4985550"/>
          </a:xfrm>
          <a:prstGeom prst="rect">
            <a:avLst/>
          </a:prstGeom>
        </p:spPr>
      </p:pic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7838A204-A5D3-4F75-86D5-7E4956CF97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08801"/>
              </p:ext>
            </p:extLst>
          </p:nvPr>
        </p:nvGraphicFramePr>
        <p:xfrm>
          <a:off x="6373905" y="228861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3" imgW="914400" imgH="771656" progId="Package">
                  <p:embed/>
                </p:oleObj>
              </mc:Choice>
              <mc:Fallback>
                <p:oleObj name="포장기 셸 개체" showAsIcon="1" r:id="rId3" imgW="914400" imgH="7716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3905" y="228861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8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895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 IAP &amp; Application image upload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37D861-66E7-4E2D-AFF0-B1F2DCA8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61" y="1098302"/>
            <a:ext cx="9045388" cy="651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8D9766-C184-44A4-8882-09259EB6F8C3}"/>
              </a:ext>
            </a:extLst>
          </p:cNvPr>
          <p:cNvSpPr txBox="1"/>
          <p:nvPr/>
        </p:nvSpPr>
        <p:spPr>
          <a:xfrm>
            <a:off x="1111200" y="1750010"/>
            <a:ext cx="2188420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-. Upload</a:t>
            </a:r>
            <a:r>
              <a:rPr lang="ko-KR" altLang="en-US" sz="1100" b="1" dirty="0"/>
              <a:t> 완료 후 위 표에 기입</a:t>
            </a:r>
          </a:p>
        </p:txBody>
      </p:sp>
    </p:spTree>
    <p:extLst>
      <p:ext uri="{BB962C8B-B14F-4D97-AF65-F5344CB8AC3E}">
        <p14:creationId xmlns:p14="http://schemas.microsoft.com/office/powerpoint/2010/main" val="225563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 UART check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1EF555-B42B-4CD2-95D3-E916627C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32" y="1010689"/>
            <a:ext cx="4275223" cy="5342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EF8640-F110-4BD9-8A33-9EE6DAE05E44}"/>
              </a:ext>
            </a:extLst>
          </p:cNvPr>
          <p:cNvSpPr txBox="1"/>
          <p:nvPr/>
        </p:nvSpPr>
        <p:spPr>
          <a:xfrm>
            <a:off x="5584588" y="1010689"/>
            <a:ext cx="6689652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/>
              <a:t>-. </a:t>
            </a:r>
            <a:r>
              <a:rPr lang="ko-KR" altLang="en-US" sz="1100" b="1" dirty="0"/>
              <a:t>사진과 같이 </a:t>
            </a:r>
            <a:r>
              <a:rPr lang="en-US" altLang="ko-KR" sz="1100" b="1" dirty="0"/>
              <a:t>232 to USB</a:t>
            </a:r>
            <a:r>
              <a:rPr lang="ko-KR" altLang="en-US" sz="1100" b="1" dirty="0"/>
              <a:t>를 준비하고 연결한다</a:t>
            </a:r>
            <a:r>
              <a:rPr lang="en-US" altLang="ko-KR" sz="11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-. </a:t>
            </a:r>
            <a:r>
              <a:rPr lang="ko-KR" altLang="en-US" sz="1100" b="1" dirty="0"/>
              <a:t>해당 제품을 처음 사용할 시 아래 링크로 접속하여 </a:t>
            </a:r>
            <a:r>
              <a:rPr lang="en-US" altLang="ko-KR" sz="1100" b="1" dirty="0"/>
              <a:t>Drive</a:t>
            </a:r>
            <a:r>
              <a:rPr lang="ko-KR" altLang="en-US" sz="1100" b="1" dirty="0"/>
              <a:t>를 설치한다</a:t>
            </a:r>
            <a:r>
              <a:rPr lang="en-US" altLang="ko-KR" sz="11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  </a:t>
            </a:r>
            <a:r>
              <a:rPr lang="ko-KR" altLang="en-US" sz="1100" b="1" dirty="0"/>
              <a:t>링크 </a:t>
            </a:r>
            <a:r>
              <a:rPr lang="en-US" altLang="ko-KR" sz="1100" b="1" dirty="0"/>
              <a:t>: </a:t>
            </a:r>
            <a:r>
              <a:rPr lang="en-US" altLang="ko-KR" sz="1100" b="1" dirty="0">
                <a:hlinkClick r:id="rId3"/>
              </a:rPr>
              <a:t>https://www.sysbas.com/downloads/usb-serial-%EC%8B%9C%EB%A6%AC%EC%A6%88/</a:t>
            </a:r>
            <a:endParaRPr lang="en-US" altLang="ko-KR" sz="1100" b="1" dirty="0"/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-. </a:t>
            </a:r>
            <a:r>
              <a:rPr lang="ko-KR" altLang="en-US" sz="1100" b="1" dirty="0"/>
              <a:t>시리얼 모니터 프로그램을 아래 링크로 접속하여 다운 및 설치한다</a:t>
            </a:r>
            <a:r>
              <a:rPr lang="en-US" altLang="ko-KR" sz="11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/>
              <a:t>   </a:t>
            </a:r>
            <a:r>
              <a:rPr lang="ko-KR" altLang="en-US" sz="1100" b="1" dirty="0"/>
              <a:t>링크 </a:t>
            </a:r>
            <a:r>
              <a:rPr lang="en-US" altLang="ko-KR" sz="1100" b="1" dirty="0"/>
              <a:t>: </a:t>
            </a:r>
            <a:r>
              <a:rPr lang="en-US" altLang="ko-KR" sz="1100" b="1" dirty="0">
                <a:hlinkClick r:id="rId4"/>
              </a:rPr>
              <a:t>https://sourceforge.net/projects/extraputty/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558327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 UART check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F8640-F110-4BD9-8A33-9EE6DAE05E44}"/>
              </a:ext>
            </a:extLst>
          </p:cNvPr>
          <p:cNvSpPr txBox="1"/>
          <p:nvPr/>
        </p:nvSpPr>
        <p:spPr>
          <a:xfrm>
            <a:off x="1737669" y="6151457"/>
            <a:ext cx="2079415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&lt;</a:t>
            </a:r>
            <a:r>
              <a:rPr lang="en-US" altLang="ko-KR" sz="1100" b="1" dirty="0" err="1"/>
              <a:t>Extraputty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초기 설정 화면</a:t>
            </a:r>
            <a:r>
              <a:rPr lang="en-US" altLang="ko-KR" sz="1100" b="1" dirty="0"/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E07FF0-E60B-4339-8F9F-815B84D3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79" y="1077166"/>
            <a:ext cx="2889997" cy="24689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DDAFE1-82BA-4E24-B1BE-DE60DCE36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90"/>
          <a:stretch/>
        </p:blipFill>
        <p:spPr>
          <a:xfrm>
            <a:off x="4591330" y="1333632"/>
            <a:ext cx="2203917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461D5C-A2FF-4B12-8D8B-5611FA198E70}"/>
              </a:ext>
            </a:extLst>
          </p:cNvPr>
          <p:cNvSpPr/>
          <p:nvPr/>
        </p:nvSpPr>
        <p:spPr>
          <a:xfrm>
            <a:off x="4724400" y="1706947"/>
            <a:ext cx="2008094" cy="539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2AE5CD-9CCE-4364-A1AD-91A6550A2FF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492188" y="1706947"/>
            <a:ext cx="2099142" cy="2029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619A8C-1476-4E63-BE3D-28E905202379}"/>
              </a:ext>
            </a:extLst>
          </p:cNvPr>
          <p:cNvSpPr txBox="1"/>
          <p:nvPr/>
        </p:nvSpPr>
        <p:spPr>
          <a:xfrm>
            <a:off x="4780576" y="3023446"/>
            <a:ext cx="5764527" cy="2988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시리얼 모니터 프로그램을 실행한다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Session tap</a:t>
            </a:r>
            <a:r>
              <a:rPr lang="ko-KR" altLang="en-US" sz="1200" b="1" dirty="0"/>
              <a:t>에서 아래와 같이 설정한다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1) Connection type : Serial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2) Serial line : COM22 (</a:t>
            </a:r>
            <a:r>
              <a:rPr lang="ko-KR" altLang="en-US" sz="1200" b="1" dirty="0"/>
              <a:t>장치 관리자 내 포트에서 번호 확인</a:t>
            </a:r>
            <a:r>
              <a:rPr lang="en-US" altLang="ko-KR" sz="12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3) Speed : 115200 (RS232 : 115200, RS485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9600)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Keyboard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tap</a:t>
            </a:r>
            <a:r>
              <a:rPr lang="ko-KR" altLang="en-US" sz="1200" b="1" dirty="0"/>
              <a:t>을 선택하고 좌측 사진과 같이 </a:t>
            </a:r>
            <a:r>
              <a:rPr lang="en-US" altLang="ko-KR" sz="1200" b="1" dirty="0"/>
              <a:t>Backspace key</a:t>
            </a:r>
            <a:r>
              <a:rPr lang="ko-KR" altLang="en-US" sz="1200" b="1" dirty="0"/>
              <a:t>를 설정한다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※ Control-?(127)</a:t>
            </a:r>
            <a:r>
              <a:rPr lang="ko-KR" altLang="en-US" sz="1200" b="1" dirty="0"/>
              <a:t>을 선택할 경우 </a:t>
            </a:r>
            <a:r>
              <a:rPr lang="en-US" altLang="ko-KR" sz="1200" b="1" dirty="0"/>
              <a:t>Command </a:t>
            </a:r>
            <a:r>
              <a:rPr lang="ko-KR" altLang="en-US" sz="1200" b="1" dirty="0"/>
              <a:t>입력 시 </a:t>
            </a:r>
            <a:r>
              <a:rPr lang="en-US" altLang="ko-KR" sz="1200" b="1" dirty="0"/>
              <a:t>Backspace key </a:t>
            </a:r>
            <a:r>
              <a:rPr lang="ko-KR" altLang="en-US" sz="1200" b="1" dirty="0"/>
              <a:t>사용 불가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설정이 완료되면 아래 </a:t>
            </a:r>
            <a:r>
              <a:rPr lang="en-US" altLang="ko-KR" sz="1200" b="1" dirty="0"/>
              <a:t>Open </a:t>
            </a:r>
            <a:r>
              <a:rPr lang="ko-KR" altLang="en-US" sz="1200" b="1" dirty="0"/>
              <a:t>버튼을 눌러 접속한다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AF49DD-D560-4216-9A3B-1E2E60CDF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79" y="3703094"/>
            <a:ext cx="2889997" cy="244818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C7A8E-901F-49A8-BA06-11D98F45704E}"/>
              </a:ext>
            </a:extLst>
          </p:cNvPr>
          <p:cNvSpPr/>
          <p:nvPr/>
        </p:nvSpPr>
        <p:spPr>
          <a:xfrm>
            <a:off x="2160493" y="4121591"/>
            <a:ext cx="1568825" cy="211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91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 UART check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19A8C-1476-4E63-BE3D-28E905202379}"/>
              </a:ext>
            </a:extLst>
          </p:cNvPr>
          <p:cNvSpPr txBox="1"/>
          <p:nvPr/>
        </p:nvSpPr>
        <p:spPr>
          <a:xfrm>
            <a:off x="7667209" y="1409798"/>
            <a:ext cx="4217245" cy="151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Board reset </a:t>
            </a:r>
            <a:r>
              <a:rPr lang="ko-KR" altLang="en-US" sz="1200" b="1" dirty="0"/>
              <a:t>후 </a:t>
            </a:r>
            <a:r>
              <a:rPr lang="en-US" altLang="ko-KR" sz="1200" b="1" dirty="0"/>
              <a:t>Initial </a:t>
            </a:r>
            <a:r>
              <a:rPr lang="ko-KR" altLang="en-US" sz="1200" b="1" dirty="0"/>
              <a:t>문구가 출력되는지 확인한다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이후 </a:t>
            </a:r>
            <a:r>
              <a:rPr lang="en-US" altLang="ko-KR" sz="1200" b="1" dirty="0"/>
              <a:t>Help command</a:t>
            </a:r>
            <a:r>
              <a:rPr lang="ko-KR" altLang="en-US" sz="1200" b="1" dirty="0"/>
              <a:t>인 </a:t>
            </a:r>
            <a:r>
              <a:rPr lang="en-US" altLang="ko-KR" sz="1200" b="1" dirty="0"/>
              <a:t>‘?’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+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Enter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Help menu</a:t>
            </a:r>
            <a:r>
              <a:rPr lang="ko-KR" altLang="en-US" sz="1200" b="1" dirty="0"/>
              <a:t>가 정상적으로 출력되는지 확인한다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UART#1~#3 (RS232) </a:t>
            </a:r>
            <a:r>
              <a:rPr lang="ko-KR" altLang="en-US" sz="1200" b="1" dirty="0"/>
              <a:t>포트를 동일한 방법으로 확인한다</a:t>
            </a:r>
            <a:r>
              <a:rPr lang="en-US" altLang="ko-KR" sz="12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3CAF31-A61B-44C4-967C-4C315B40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61" y="991300"/>
            <a:ext cx="6338829" cy="48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7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 UART check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19A8C-1476-4E63-BE3D-28E905202379}"/>
              </a:ext>
            </a:extLst>
          </p:cNvPr>
          <p:cNvSpPr txBox="1"/>
          <p:nvPr/>
        </p:nvSpPr>
        <p:spPr>
          <a:xfrm>
            <a:off x="6096000" y="4789865"/>
            <a:ext cx="4752519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RS485</a:t>
            </a:r>
            <a:r>
              <a:rPr lang="ko-KR" altLang="en-US" sz="1200" b="1" dirty="0"/>
              <a:t>의 경우 </a:t>
            </a:r>
            <a:r>
              <a:rPr lang="en-US" altLang="ko-KR" sz="1200" b="1" dirty="0"/>
              <a:t>485 to 232</a:t>
            </a:r>
            <a:r>
              <a:rPr lang="ko-KR" altLang="en-US" sz="1200" b="1" dirty="0"/>
              <a:t> 모듈을 위와 같이 추가하여 연결한다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 (1p:A </a:t>
            </a:r>
            <a:r>
              <a:rPr lang="ko-KR" altLang="en-US" sz="1200" b="1" dirty="0"/>
              <a:t>→ </a:t>
            </a:r>
            <a:r>
              <a:rPr lang="en-US" altLang="ko-KR" sz="1200" b="1" dirty="0"/>
              <a:t>D+, 2p:B</a:t>
            </a:r>
            <a:r>
              <a:rPr lang="ko-KR" altLang="en-US" sz="1200" b="1" dirty="0"/>
              <a:t> → </a:t>
            </a:r>
            <a:r>
              <a:rPr lang="en-US" altLang="ko-KR" sz="1200" b="1" dirty="0"/>
              <a:t>D-)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RS232 </a:t>
            </a:r>
            <a:r>
              <a:rPr lang="ko-KR" altLang="en-US" sz="1200" b="1" dirty="0"/>
              <a:t>테스트 방법과 동일하게 통신 이상 유무를 확인한다</a:t>
            </a:r>
            <a:r>
              <a:rPr lang="en-US" altLang="ko-KR" sz="1200" b="1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648A40-0F5F-4EEA-81F8-99CCA777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61" y="1076454"/>
            <a:ext cx="4217245" cy="5569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C6A2CB-160E-4ACB-9BE1-9E83ABB2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657" y="1076454"/>
            <a:ext cx="3398024" cy="34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1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 Ethernet check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19A8C-1476-4E63-BE3D-28E905202379}"/>
              </a:ext>
            </a:extLst>
          </p:cNvPr>
          <p:cNvSpPr txBox="1"/>
          <p:nvPr/>
        </p:nvSpPr>
        <p:spPr>
          <a:xfrm>
            <a:off x="1158182" y="4399193"/>
            <a:ext cx="9346213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제어판 </a:t>
            </a:r>
            <a:r>
              <a:rPr lang="en-US" altLang="ko-KR" sz="1200" b="1" dirty="0"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sym typeface="Wingdings" panose="05000000000000000000" pitchFamily="2" charset="2"/>
              </a:rPr>
              <a:t>네트워크 및 인터넷 </a:t>
            </a:r>
            <a:r>
              <a:rPr lang="en-US" altLang="ko-KR" sz="1200" b="1" dirty="0"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sym typeface="Wingdings" panose="05000000000000000000" pitchFamily="2" charset="2"/>
              </a:rPr>
              <a:t>네트워크 연결 </a:t>
            </a:r>
            <a:r>
              <a:rPr lang="en-US" altLang="ko-KR" sz="1200" b="1" dirty="0"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sym typeface="Wingdings" panose="05000000000000000000" pitchFamily="2" charset="2"/>
              </a:rPr>
              <a:t>이더넷 속성 내 프로토콜 버전 </a:t>
            </a:r>
            <a:r>
              <a:rPr lang="en-US" altLang="ko-KR" sz="1200" b="1" dirty="0">
                <a:sym typeface="Wingdings" panose="05000000000000000000" pitchFamily="2" charset="2"/>
              </a:rPr>
              <a:t>4(TCP/IPv4) </a:t>
            </a:r>
            <a:r>
              <a:rPr lang="ko-KR" altLang="en-US" sz="1200" b="1" dirty="0">
                <a:sym typeface="Wingdings" panose="05000000000000000000" pitchFamily="2" charset="2"/>
              </a:rPr>
              <a:t>설정을 우측 사진과 같이 설정한다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아래 다운로드 링크를 참고하여 </a:t>
            </a:r>
            <a:r>
              <a:rPr lang="en-US" altLang="ko-KR" sz="1200" b="1" dirty="0"/>
              <a:t>Hercules </a:t>
            </a:r>
            <a:r>
              <a:rPr lang="ko-KR" altLang="en-US" sz="1200" b="1" dirty="0"/>
              <a:t>파일을 다운 받는다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UDP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Tap</a:t>
            </a:r>
            <a:r>
              <a:rPr lang="ko-KR" altLang="en-US" sz="1200" b="1" dirty="0"/>
              <a:t>을 선택하고 </a:t>
            </a:r>
            <a:r>
              <a:rPr lang="en-US" altLang="ko-KR" sz="1200" b="1" dirty="0"/>
              <a:t>IP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Port</a:t>
            </a:r>
            <a:r>
              <a:rPr lang="ko-KR" altLang="en-US" sz="1200" b="1" dirty="0"/>
              <a:t>를 입력한 후 </a:t>
            </a:r>
            <a:r>
              <a:rPr lang="en-US" altLang="ko-KR" sz="1200" b="1" dirty="0"/>
              <a:t>Listen </a:t>
            </a:r>
            <a:r>
              <a:rPr lang="ko-KR" altLang="en-US" sz="1200" b="1" dirty="0"/>
              <a:t>버튼을 클릭한다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D77EB-66DA-45B1-8AA8-90F761590177}"/>
              </a:ext>
            </a:extLst>
          </p:cNvPr>
          <p:cNvSpPr txBox="1"/>
          <p:nvPr/>
        </p:nvSpPr>
        <p:spPr>
          <a:xfrm>
            <a:off x="1104217" y="6005373"/>
            <a:ext cx="56882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다운로드 링크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https://www.hw-group.com/software/hercules-setup-utility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420FBA-C1AA-48D6-A9C7-5F707A90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18" y="929144"/>
            <a:ext cx="3880576" cy="3408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AFE3391-D275-48AA-A479-98CAE9F0FA03}"/>
              </a:ext>
            </a:extLst>
          </p:cNvPr>
          <p:cNvSpPr/>
          <p:nvPr/>
        </p:nvSpPr>
        <p:spPr>
          <a:xfrm>
            <a:off x="2820565" y="1037022"/>
            <a:ext cx="236400" cy="236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EFCC6F-7DE8-4CA7-B965-3D3E87D9064E}"/>
              </a:ext>
            </a:extLst>
          </p:cNvPr>
          <p:cNvSpPr/>
          <p:nvPr/>
        </p:nvSpPr>
        <p:spPr>
          <a:xfrm>
            <a:off x="3787466" y="1273422"/>
            <a:ext cx="1242328" cy="75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6E4DD8-D416-489A-A328-1AC2D9B2E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88" y="929144"/>
            <a:ext cx="6073712" cy="3408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811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56D9E9-F4BC-4382-B364-D127B93A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" y="987425"/>
            <a:ext cx="10784541" cy="3651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 Ethernet check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19A8C-1476-4E63-BE3D-28E905202379}"/>
              </a:ext>
            </a:extLst>
          </p:cNvPr>
          <p:cNvSpPr txBox="1"/>
          <p:nvPr/>
        </p:nvSpPr>
        <p:spPr>
          <a:xfrm>
            <a:off x="703729" y="4662921"/>
            <a:ext cx="9424503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첫 </a:t>
            </a:r>
            <a:r>
              <a:rPr lang="en-US" altLang="ko-KR" sz="1200" b="1" dirty="0"/>
              <a:t>Bind</a:t>
            </a:r>
            <a:r>
              <a:rPr lang="ko-KR" altLang="en-US" sz="1200" b="1" dirty="0"/>
              <a:t>를 위해 </a:t>
            </a:r>
            <a:r>
              <a:rPr lang="en-US" altLang="ko-KR" sz="1200" b="1" dirty="0"/>
              <a:t>PC </a:t>
            </a:r>
            <a:r>
              <a:rPr lang="en-US" altLang="ko-KR" sz="1200" b="1" dirty="0">
                <a:sym typeface="Wingdings" panose="05000000000000000000" pitchFamily="2" charset="2"/>
              </a:rPr>
              <a:t> Board</a:t>
            </a:r>
            <a:r>
              <a:rPr lang="ko-KR" altLang="en-US" sz="1200" b="1" dirty="0">
                <a:sym typeface="Wingdings" panose="05000000000000000000" pitchFamily="2" charset="2"/>
              </a:rPr>
              <a:t>로의 통신을 먼저 체크하도록 한다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-. </a:t>
            </a:r>
            <a:r>
              <a:rPr lang="ko-KR" altLang="en-US" sz="1200" b="1" dirty="0">
                <a:sym typeface="Wingdings" panose="05000000000000000000" pitchFamily="2" charset="2"/>
              </a:rPr>
              <a:t>연결이 완료된 </a:t>
            </a:r>
            <a:r>
              <a:rPr lang="en-US" altLang="ko-KR" sz="1200" b="1" dirty="0">
                <a:sym typeface="Wingdings" panose="05000000000000000000" pitchFamily="2" charset="2"/>
              </a:rPr>
              <a:t>Hercules</a:t>
            </a:r>
            <a:r>
              <a:rPr lang="ko-KR" altLang="en-US" sz="1200" b="1" dirty="0">
                <a:sym typeface="Wingdings" panose="05000000000000000000" pitchFamily="2" charset="2"/>
              </a:rPr>
              <a:t>의 </a:t>
            </a:r>
            <a:r>
              <a:rPr lang="en-US" altLang="ko-KR" sz="1200" b="1" dirty="0">
                <a:sym typeface="Wingdings" panose="05000000000000000000" pitchFamily="2" charset="2"/>
              </a:rPr>
              <a:t>Send </a:t>
            </a:r>
            <a:r>
              <a:rPr lang="ko-KR" altLang="en-US" sz="1200" b="1" dirty="0">
                <a:sym typeface="Wingdings" panose="05000000000000000000" pitchFamily="2" charset="2"/>
              </a:rPr>
              <a:t>입력창에</a:t>
            </a:r>
            <a:r>
              <a:rPr lang="en-US" altLang="ko-KR" sz="1200" b="1" dirty="0">
                <a:sym typeface="Wingdings" panose="05000000000000000000" pitchFamily="2" charset="2"/>
              </a:rPr>
              <a:t> ‘$80$00$00$01$02$03$04$05’(Date &amp; Time </a:t>
            </a:r>
            <a:r>
              <a:rPr lang="ko-KR" altLang="en-US" sz="1200" b="1" dirty="0">
                <a:sym typeface="Wingdings" panose="05000000000000000000" pitchFamily="2" charset="2"/>
              </a:rPr>
              <a:t>설정 </a:t>
            </a:r>
            <a:r>
              <a:rPr lang="en-US" altLang="ko-KR" sz="1200" b="1" dirty="0" err="1">
                <a:sym typeface="Wingdings" panose="05000000000000000000" pitchFamily="2" charset="2"/>
              </a:rPr>
              <a:t>cmd</a:t>
            </a:r>
            <a:r>
              <a:rPr lang="en-US" altLang="ko-KR" sz="1200" b="1" dirty="0">
                <a:sym typeface="Wingdings" panose="05000000000000000000" pitchFamily="2" charset="2"/>
              </a:rPr>
              <a:t>)</a:t>
            </a:r>
            <a:r>
              <a:rPr lang="ko-KR" altLang="en-US" sz="1200" b="1" dirty="0">
                <a:sym typeface="Wingdings" panose="05000000000000000000" pitchFamily="2" charset="2"/>
              </a:rPr>
              <a:t>를 입력하고 </a:t>
            </a:r>
            <a:r>
              <a:rPr lang="en-US" altLang="ko-KR" sz="1200" b="1" dirty="0">
                <a:sym typeface="Wingdings" panose="05000000000000000000" pitchFamily="2" charset="2"/>
              </a:rPr>
              <a:t>Send</a:t>
            </a:r>
            <a:r>
              <a:rPr lang="ko-KR" altLang="en-US" sz="1200" b="1" dirty="0">
                <a:sym typeface="Wingdings" panose="05000000000000000000" pitchFamily="2" charset="2"/>
              </a:rPr>
              <a:t>를 클릭한다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-. Serial monitor</a:t>
            </a:r>
            <a:r>
              <a:rPr lang="ko-KR" altLang="en-US" sz="1200" b="1" dirty="0">
                <a:sym typeface="Wingdings" panose="05000000000000000000" pitchFamily="2" charset="2"/>
              </a:rPr>
              <a:t>에 날짜</a:t>
            </a:r>
            <a:r>
              <a:rPr lang="en-US" altLang="ko-KR" sz="1200" b="1" dirty="0"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ym typeface="Wingdings" panose="05000000000000000000" pitchFamily="2" charset="2"/>
              </a:rPr>
              <a:t>시간 설정이 완료되었음</a:t>
            </a:r>
            <a:r>
              <a:rPr lang="en-US" altLang="ko-KR" sz="1200" b="1" dirty="0">
                <a:sym typeface="Wingdings" panose="05000000000000000000" pitchFamily="2" charset="2"/>
              </a:rPr>
              <a:t>(UDP Receive</a:t>
            </a:r>
            <a:r>
              <a:rPr lang="ko-KR" altLang="en-US" sz="1200" b="1" dirty="0">
                <a:sym typeface="Wingdings" panose="05000000000000000000" pitchFamily="2" charset="2"/>
              </a:rPr>
              <a:t> 정상</a:t>
            </a:r>
            <a:r>
              <a:rPr lang="en-US" altLang="ko-KR" sz="1200" b="1" dirty="0">
                <a:sym typeface="Wingdings" panose="05000000000000000000" pitchFamily="2" charset="2"/>
              </a:rPr>
              <a:t>)</a:t>
            </a:r>
            <a:r>
              <a:rPr lang="ko-KR" altLang="en-US" sz="1200" b="1" dirty="0">
                <a:sym typeface="Wingdings" panose="05000000000000000000" pitchFamily="2" charset="2"/>
              </a:rPr>
              <a:t>을 확인한다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EFCC6F-7DE8-4CA7-B965-3D3E87D9064E}"/>
              </a:ext>
            </a:extLst>
          </p:cNvPr>
          <p:cNvSpPr/>
          <p:nvPr/>
        </p:nvSpPr>
        <p:spPr>
          <a:xfrm>
            <a:off x="7292071" y="3817722"/>
            <a:ext cx="3232494" cy="75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EDDBBF-CEA3-46BC-A8D6-550A03A0086F}"/>
              </a:ext>
            </a:extLst>
          </p:cNvPr>
          <p:cNvSpPr/>
          <p:nvPr/>
        </p:nvSpPr>
        <p:spPr>
          <a:xfrm>
            <a:off x="729546" y="3466001"/>
            <a:ext cx="3232494" cy="451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052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61046E-C542-4509-A0ED-8E42393D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026057"/>
            <a:ext cx="10363201" cy="3544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03 Ethernet check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19A8C-1476-4E63-BE3D-28E905202379}"/>
              </a:ext>
            </a:extLst>
          </p:cNvPr>
          <p:cNvSpPr txBox="1"/>
          <p:nvPr/>
        </p:nvSpPr>
        <p:spPr>
          <a:xfrm>
            <a:off x="703729" y="4662921"/>
            <a:ext cx="7945188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다음 </a:t>
            </a:r>
            <a:r>
              <a:rPr lang="en-US" altLang="ko-KR" sz="1200" b="1" dirty="0"/>
              <a:t>Board </a:t>
            </a:r>
            <a:r>
              <a:rPr lang="en-US" altLang="ko-KR" sz="1200" b="1" dirty="0">
                <a:sym typeface="Wingdings" panose="05000000000000000000" pitchFamily="2" charset="2"/>
              </a:rPr>
              <a:t> PC</a:t>
            </a:r>
            <a:r>
              <a:rPr lang="ko-KR" altLang="en-US" sz="1200" b="1" dirty="0">
                <a:sym typeface="Wingdings" panose="05000000000000000000" pitchFamily="2" charset="2"/>
              </a:rPr>
              <a:t> 의 </a:t>
            </a:r>
            <a:r>
              <a:rPr lang="en-US" altLang="ko-KR" sz="1200" b="1" dirty="0">
                <a:sym typeface="Wingdings" panose="05000000000000000000" pitchFamily="2" charset="2"/>
              </a:rPr>
              <a:t>UDP </a:t>
            </a:r>
            <a:r>
              <a:rPr lang="ko-KR" altLang="en-US" sz="1200" b="1" dirty="0">
                <a:sym typeface="Wingdings" panose="05000000000000000000" pitchFamily="2" charset="2"/>
              </a:rPr>
              <a:t>통신을 확인하기 위해 </a:t>
            </a:r>
            <a:r>
              <a:rPr lang="en-US" altLang="ko-KR" sz="1200" b="1" dirty="0">
                <a:sym typeface="Wingdings" panose="05000000000000000000" pitchFamily="2" charset="2"/>
              </a:rPr>
              <a:t>Serial monitor</a:t>
            </a:r>
            <a:r>
              <a:rPr lang="ko-KR" altLang="en-US" sz="1200" b="1" dirty="0">
                <a:sym typeface="Wingdings" panose="05000000000000000000" pitchFamily="2" charset="2"/>
              </a:rPr>
              <a:t>에 </a:t>
            </a:r>
            <a:r>
              <a:rPr lang="en-US" altLang="ko-KR" sz="1200" b="1" dirty="0">
                <a:sym typeface="Wingdings" panose="05000000000000000000" pitchFamily="2" charset="2"/>
              </a:rPr>
              <a:t>‘</a:t>
            </a:r>
            <a:r>
              <a:rPr lang="en-US" altLang="ko-KR" sz="1200" b="1" dirty="0" err="1">
                <a:sym typeface="Wingdings" panose="05000000000000000000" pitchFamily="2" charset="2"/>
              </a:rPr>
              <a:t>udp</a:t>
            </a:r>
            <a:r>
              <a:rPr lang="ko-KR" altLang="en-US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>
                <a:sym typeface="Wingdings" panose="05000000000000000000" pitchFamily="2" charset="2"/>
              </a:rPr>
              <a:t>send 1’</a:t>
            </a:r>
            <a:r>
              <a:rPr lang="ko-KR" altLang="en-US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err="1">
                <a:sym typeface="Wingdings" panose="05000000000000000000" pitchFamily="2" charset="2"/>
              </a:rPr>
              <a:t>cmd</a:t>
            </a:r>
            <a:r>
              <a:rPr lang="ko-KR" altLang="en-US" sz="1200" b="1" dirty="0">
                <a:sym typeface="Wingdings" panose="05000000000000000000" pitchFamily="2" charset="2"/>
              </a:rPr>
              <a:t>를 입력한다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-. Hercules receive data </a:t>
            </a:r>
            <a:r>
              <a:rPr lang="ko-KR" altLang="en-US" sz="1200" b="1" dirty="0">
                <a:sym typeface="Wingdings" panose="05000000000000000000" pitchFamily="2" charset="2"/>
              </a:rPr>
              <a:t>창에 정상적으로 </a:t>
            </a:r>
            <a:r>
              <a:rPr lang="en-US" altLang="ko-KR" sz="1200" b="1" dirty="0">
                <a:sym typeface="Wingdings" panose="05000000000000000000" pitchFamily="2" charset="2"/>
              </a:rPr>
              <a:t>‘</a:t>
            </a:r>
            <a:r>
              <a:rPr lang="en-US" altLang="ko-KR" sz="1200" b="1" dirty="0" err="1">
                <a:sym typeface="Wingdings" panose="05000000000000000000" pitchFamily="2" charset="2"/>
              </a:rPr>
              <a:t>abcd</a:t>
            </a:r>
            <a:r>
              <a:rPr lang="en-US" altLang="ko-KR" sz="1200" b="1" dirty="0">
                <a:sym typeface="Wingdings" panose="05000000000000000000" pitchFamily="2" charset="2"/>
              </a:rPr>
              <a:t>’</a:t>
            </a:r>
            <a:r>
              <a:rPr lang="ko-KR" altLang="en-US" sz="1200" b="1" dirty="0">
                <a:sym typeface="Wingdings" panose="05000000000000000000" pitchFamily="2" charset="2"/>
              </a:rPr>
              <a:t>가 들어온 것을 확인하고 다음 </a:t>
            </a:r>
            <a:r>
              <a:rPr lang="en-US" altLang="ko-KR" sz="1200" b="1" dirty="0">
                <a:sym typeface="Wingdings" panose="05000000000000000000" pitchFamily="2" charset="2"/>
              </a:rPr>
              <a:t>‘</a:t>
            </a:r>
            <a:r>
              <a:rPr lang="en-US" altLang="ko-KR" sz="1200" b="1" dirty="0" err="1">
                <a:sym typeface="Wingdings" panose="05000000000000000000" pitchFamily="2" charset="2"/>
              </a:rPr>
              <a:t>udp</a:t>
            </a:r>
            <a:r>
              <a:rPr lang="en-US" altLang="ko-KR" sz="1200" b="1" dirty="0">
                <a:sym typeface="Wingdings" panose="05000000000000000000" pitchFamily="2" charset="2"/>
              </a:rPr>
              <a:t> send 2’ </a:t>
            </a:r>
            <a:r>
              <a:rPr lang="en-US" altLang="ko-KR" sz="1200" b="1" dirty="0" err="1">
                <a:sym typeface="Wingdings" panose="05000000000000000000" pitchFamily="2" charset="2"/>
              </a:rPr>
              <a:t>cmd</a:t>
            </a:r>
            <a:r>
              <a:rPr lang="ko-KR" altLang="en-US" sz="1200" b="1" dirty="0">
                <a:sym typeface="Wingdings" panose="05000000000000000000" pitchFamily="2" charset="2"/>
              </a:rPr>
              <a:t>를 입력한다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-. </a:t>
            </a:r>
            <a:r>
              <a:rPr lang="ko-KR" altLang="en-US" sz="1200" b="1" dirty="0">
                <a:sym typeface="Wingdings" panose="05000000000000000000" pitchFamily="2" charset="2"/>
              </a:rPr>
              <a:t>동일하게 </a:t>
            </a:r>
            <a:r>
              <a:rPr lang="en-US" altLang="ko-KR" sz="1200" b="1" dirty="0">
                <a:sym typeface="Wingdings" panose="05000000000000000000" pitchFamily="2" charset="2"/>
              </a:rPr>
              <a:t>Hercules receive data </a:t>
            </a:r>
            <a:r>
              <a:rPr lang="ko-KR" altLang="en-US" sz="1200" b="1" dirty="0">
                <a:sym typeface="Wingdings" panose="05000000000000000000" pitchFamily="2" charset="2"/>
              </a:rPr>
              <a:t>창에 </a:t>
            </a:r>
            <a:r>
              <a:rPr lang="en-US" altLang="ko-KR" sz="1200" b="1" dirty="0">
                <a:sym typeface="Wingdings" panose="05000000000000000000" pitchFamily="2" charset="2"/>
              </a:rPr>
              <a:t>‘1234’</a:t>
            </a:r>
            <a:r>
              <a:rPr lang="ko-KR" altLang="en-US" sz="1200" b="1" dirty="0">
                <a:sym typeface="Wingdings" panose="05000000000000000000" pitchFamily="2" charset="2"/>
              </a:rPr>
              <a:t>가 들어온 것을 확인한 뒤 </a:t>
            </a:r>
            <a:r>
              <a:rPr lang="en-US" altLang="ko-KR" sz="1200" b="1" dirty="0">
                <a:sym typeface="Wingdings" panose="05000000000000000000" pitchFamily="2" charset="2"/>
              </a:rPr>
              <a:t>UDP Ethernet</a:t>
            </a:r>
            <a:r>
              <a:rPr lang="ko-KR" altLang="en-US" sz="1200" b="1" dirty="0">
                <a:sym typeface="Wingdings" panose="05000000000000000000" pitchFamily="2" charset="2"/>
              </a:rPr>
              <a:t> 통신 테스트를 종료한다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EFCC6F-7DE8-4CA7-B965-3D3E87D9064E}"/>
              </a:ext>
            </a:extLst>
          </p:cNvPr>
          <p:cNvSpPr/>
          <p:nvPr/>
        </p:nvSpPr>
        <p:spPr>
          <a:xfrm>
            <a:off x="7301036" y="1773769"/>
            <a:ext cx="856846" cy="162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EDDBBF-CEA3-46BC-A8D6-550A03A0086F}"/>
              </a:ext>
            </a:extLst>
          </p:cNvPr>
          <p:cNvSpPr/>
          <p:nvPr/>
        </p:nvSpPr>
        <p:spPr>
          <a:xfrm>
            <a:off x="973949" y="3277743"/>
            <a:ext cx="1536169" cy="944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10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E3315A89-A956-4181-A88B-EB257E558D10}"/>
              </a:ext>
            </a:extLst>
          </p:cNvPr>
          <p:cNvGrpSpPr/>
          <p:nvPr/>
        </p:nvGrpSpPr>
        <p:grpSpPr>
          <a:xfrm>
            <a:off x="3806841" y="1496049"/>
            <a:ext cx="4765659" cy="598949"/>
            <a:chOff x="3370798" y="1272034"/>
            <a:chExt cx="3898232" cy="59894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E36A011-B467-4457-8983-D231965A5CD7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30D264EB-01FB-415F-A434-4FA8131A76A1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E862246-4CEB-4451-A0FE-D689EED50385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Power check</a:t>
                </a:r>
                <a:endParaRPr lang="ko-KR" altLang="en-US" sz="20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5EA07A-DC27-4951-8098-092B25948EB8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087F2C-E2D6-4DB9-8BB7-2FBB58BC9CDB}"/>
              </a:ext>
            </a:extLst>
          </p:cNvPr>
          <p:cNvGrpSpPr/>
          <p:nvPr/>
        </p:nvGrpSpPr>
        <p:grpSpPr>
          <a:xfrm>
            <a:off x="3806840" y="2332366"/>
            <a:ext cx="4765659" cy="598949"/>
            <a:chOff x="3370798" y="1272034"/>
            <a:chExt cx="3898232" cy="598949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07CA0BE-7C25-4C35-A1FE-08434A8A95CE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3803A4D3-ACEA-445C-B0A9-1F5057D0334A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8C8E3D-89ED-4A89-A2DD-83F1CE563B8C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IAP &amp; </a:t>
                </a:r>
                <a:r>
                  <a:rPr lang="en-US" altLang="ko-KR" sz="2000" spc="-15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Application image upload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D137FF-D5ED-42CB-A61A-A629602E36F3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F38AF08-A4EC-4311-8318-1F07AB2427CB}"/>
              </a:ext>
            </a:extLst>
          </p:cNvPr>
          <p:cNvSpPr txBox="1"/>
          <p:nvPr/>
        </p:nvSpPr>
        <p:spPr>
          <a:xfrm>
            <a:off x="1021733" y="212324"/>
            <a:ext cx="3272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Contents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488E572-B731-442B-A029-98BACE1532FD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7BE239-B05D-483F-A9DC-D8325004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916C85-DD3E-41E9-A701-2AEC59875405}"/>
              </a:ext>
            </a:extLst>
          </p:cNvPr>
          <p:cNvGrpSpPr/>
          <p:nvPr/>
        </p:nvGrpSpPr>
        <p:grpSpPr>
          <a:xfrm>
            <a:off x="3806840" y="3187718"/>
            <a:ext cx="4765659" cy="598949"/>
            <a:chOff x="3370798" y="1272034"/>
            <a:chExt cx="3898232" cy="59894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DEBE17C-B24C-47E9-9CD7-44AEFD9FE69B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1F1D525E-3D15-4044-8AC7-AF6ECE98CDDA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7108041-0BB3-4D7B-9FC0-BA855F1A18A6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spc="-15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UART check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82DBF1-7AC2-420F-B12E-621B1BCE4249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7195E3-7EAC-4173-83F9-3C6FDE394666}"/>
              </a:ext>
            </a:extLst>
          </p:cNvPr>
          <p:cNvGrpSpPr/>
          <p:nvPr/>
        </p:nvGrpSpPr>
        <p:grpSpPr>
          <a:xfrm>
            <a:off x="3806840" y="4043070"/>
            <a:ext cx="4765659" cy="598949"/>
            <a:chOff x="3370798" y="1272034"/>
            <a:chExt cx="3898232" cy="59894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683AE19-C715-49D0-95FC-B069872409F0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1201F6E7-3E1F-494E-967C-44C44C38D2C6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A99E5ED-A791-47EC-B9FC-A91C726B4E53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spc="-15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Analog I/O check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880294-6666-4354-BF7B-CAFB9BBDD44F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E5F716-2013-45AD-A526-5F1A7CDC107E}"/>
              </a:ext>
            </a:extLst>
          </p:cNvPr>
          <p:cNvGrpSpPr/>
          <p:nvPr/>
        </p:nvGrpSpPr>
        <p:grpSpPr>
          <a:xfrm>
            <a:off x="3806840" y="4908694"/>
            <a:ext cx="4765659" cy="598949"/>
            <a:chOff x="3370798" y="1272034"/>
            <a:chExt cx="3898232" cy="59894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520B15-99E2-48D6-8793-287A519A8CD8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A608E422-1C87-46E7-BCC5-D11DF8FC2613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EFD4A9B-7089-48E8-A9C3-28FD1746B037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spc="-15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Digital I/O check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FFA3FD-1555-445A-B89D-93C244258640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8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B328927-7041-B7B5-EE1E-A4EE7472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4" y="1070986"/>
            <a:ext cx="4090675" cy="53030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 Analog I/O check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9971EF-8E15-4FDA-9F9C-9387FD836BCB}"/>
              </a:ext>
            </a:extLst>
          </p:cNvPr>
          <p:cNvSpPr/>
          <p:nvPr/>
        </p:nvSpPr>
        <p:spPr>
          <a:xfrm>
            <a:off x="1495745" y="1756162"/>
            <a:ext cx="416440" cy="464298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9B8F33C-67A1-44C7-BEA7-2F57E0719FFC}"/>
              </a:ext>
            </a:extLst>
          </p:cNvPr>
          <p:cNvSpPr/>
          <p:nvPr/>
        </p:nvSpPr>
        <p:spPr>
          <a:xfrm>
            <a:off x="1479533" y="4553780"/>
            <a:ext cx="388071" cy="415879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FFB797-9081-4C99-8F0C-7EBDCC7340B2}"/>
              </a:ext>
            </a:extLst>
          </p:cNvPr>
          <p:cNvSpPr txBox="1"/>
          <p:nvPr/>
        </p:nvSpPr>
        <p:spPr>
          <a:xfrm>
            <a:off x="178558" y="4566832"/>
            <a:ext cx="134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Power in 24V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E3C18F-CC4C-4013-B1AF-05598E44B1D5}"/>
              </a:ext>
            </a:extLst>
          </p:cNvPr>
          <p:cNvSpPr txBox="1"/>
          <p:nvPr/>
        </p:nvSpPr>
        <p:spPr>
          <a:xfrm>
            <a:off x="5898775" y="1157287"/>
            <a:ext cx="5627053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TEST </a:t>
            </a:r>
            <a:r>
              <a:rPr lang="ko-KR" altLang="en-US" sz="1200" b="1" dirty="0"/>
              <a:t>및 </a:t>
            </a:r>
            <a:r>
              <a:rPr lang="en-US" altLang="ko-KR" sz="1200" b="1" dirty="0"/>
              <a:t>Calibration </a:t>
            </a:r>
            <a:r>
              <a:rPr lang="ko-KR" altLang="en-US" sz="1200" b="1" dirty="0"/>
              <a:t>용 </a:t>
            </a:r>
            <a:r>
              <a:rPr lang="en-US" altLang="ko-KR" sz="1200" b="1" dirty="0"/>
              <a:t>JIG Board</a:t>
            </a:r>
            <a:r>
              <a:rPr lang="ko-KR" altLang="en-US" sz="1200" b="1" dirty="0"/>
              <a:t>를 준비한다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좌측 그림을 참고하여</a:t>
            </a:r>
            <a:r>
              <a:rPr lang="en-US" altLang="ko-KR" sz="1200" b="1" dirty="0"/>
              <a:t>, 24V Input </a:t>
            </a:r>
            <a:r>
              <a:rPr lang="ko-KR" altLang="en-US" sz="1200" b="1" dirty="0"/>
              <a:t>및 </a:t>
            </a:r>
            <a:r>
              <a:rPr lang="en-US" altLang="ko-KR" sz="1200" b="1" dirty="0"/>
              <a:t>Target – JIG </a:t>
            </a:r>
            <a:r>
              <a:rPr lang="ko-KR" altLang="en-US" sz="1200" b="1" dirty="0"/>
              <a:t>전원을 연결한다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Serial </a:t>
            </a:r>
            <a:r>
              <a:rPr lang="ko-KR" altLang="en-US" sz="1200" b="1" dirty="0"/>
              <a:t>창에 </a:t>
            </a:r>
            <a:r>
              <a:rPr lang="en-US" altLang="ko-KR" sz="1200" b="1" dirty="0"/>
              <a:t>‘debug’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입력하면 </a:t>
            </a:r>
            <a:r>
              <a:rPr lang="en-US" altLang="ko-KR" sz="1200" b="1" dirty="0"/>
              <a:t>debug </a:t>
            </a:r>
            <a:r>
              <a:rPr lang="ko-KR" altLang="en-US" sz="1200" b="1" dirty="0"/>
              <a:t>실행 리스트를 확인 할 수 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765441-761B-EE0C-C41D-A7EC2D0CAD67}"/>
              </a:ext>
            </a:extLst>
          </p:cNvPr>
          <p:cNvCxnSpPr>
            <a:cxnSpLocks/>
            <a:stCxn id="17" idx="4"/>
            <a:endCxn id="25" idx="0"/>
          </p:cNvCxnSpPr>
          <p:nvPr/>
        </p:nvCxnSpPr>
        <p:spPr>
          <a:xfrm flipH="1">
            <a:off x="1689781" y="2220460"/>
            <a:ext cx="14184" cy="1876250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D8033FBF-221F-1505-62F2-700C0766BB2F}"/>
              </a:ext>
            </a:extLst>
          </p:cNvPr>
          <p:cNvSpPr/>
          <p:nvPr/>
        </p:nvSpPr>
        <p:spPr>
          <a:xfrm>
            <a:off x="1495745" y="4096710"/>
            <a:ext cx="388071" cy="432669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C60DEE6-BF27-1D4A-B542-EDD56E988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56" y="2663346"/>
            <a:ext cx="6199216" cy="33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26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99B2398F-15B1-AC35-8933-8755A668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62" y="2557955"/>
            <a:ext cx="4133850" cy="2609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DAFE40-1515-863D-E9A2-19113CA6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0" y="1316591"/>
            <a:ext cx="3714012" cy="540488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 Analog I/O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7CC9F-FA45-4BF7-95A9-0567648E2AE3}"/>
              </a:ext>
            </a:extLst>
          </p:cNvPr>
          <p:cNvSpPr txBox="1"/>
          <p:nvPr/>
        </p:nvSpPr>
        <p:spPr>
          <a:xfrm>
            <a:off x="5235202" y="1269222"/>
            <a:ext cx="6118598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좌측 그림을 참고하여 </a:t>
            </a:r>
            <a:r>
              <a:rPr lang="en-US" altLang="ko-KR" sz="1200" b="1" dirty="0"/>
              <a:t>Target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Board </a:t>
            </a:r>
            <a:r>
              <a:rPr lang="ko-KR" altLang="en-US" sz="1200" b="1" dirty="0"/>
              <a:t>내 </a:t>
            </a:r>
            <a:r>
              <a:rPr lang="en-US" altLang="ko-KR" sz="1200" b="1" dirty="0"/>
              <a:t>DAC#0 </a:t>
            </a:r>
            <a:r>
              <a:rPr lang="ko-KR" altLang="en-US" sz="1200" b="1" dirty="0"/>
              <a:t>출력을 </a:t>
            </a:r>
            <a:r>
              <a:rPr lang="en-US" altLang="ko-KR" sz="1200" b="1" dirty="0"/>
              <a:t>JIG(4-20mA IN)</a:t>
            </a:r>
            <a:r>
              <a:rPr lang="ko-KR" altLang="en-US" sz="1200" b="1" dirty="0"/>
              <a:t>에 연결한다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J30 Jumper</a:t>
            </a:r>
            <a:r>
              <a:rPr lang="ko-KR" altLang="en-US" sz="1200" b="1" dirty="0"/>
              <a:t>는 </a:t>
            </a:r>
            <a:r>
              <a:rPr lang="en-US" altLang="ko-KR" sz="1200" b="1" dirty="0"/>
              <a:t>SUM</a:t>
            </a:r>
            <a:r>
              <a:rPr lang="ko-KR" altLang="en-US" sz="1200" b="1" dirty="0"/>
              <a:t>에 고정한다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J29 Jumper </a:t>
            </a:r>
            <a:r>
              <a:rPr lang="ko-KR" altLang="en-US" sz="1200" b="1" dirty="0"/>
              <a:t>제거 후 </a:t>
            </a:r>
            <a:r>
              <a:rPr lang="en-US" altLang="ko-KR" sz="1200" b="1" dirty="0"/>
              <a:t>Jumper cable</a:t>
            </a:r>
            <a:r>
              <a:rPr lang="ko-KR" altLang="en-US" sz="1200" b="1" dirty="0"/>
              <a:t>을 사용하여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Current meter</a:t>
            </a:r>
            <a:r>
              <a:rPr lang="ko-KR" altLang="en-US" sz="1200" b="1" dirty="0"/>
              <a:t>에 연결한다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C192C-AD44-45E1-8D77-BDB16F3DCA8B}"/>
              </a:ext>
            </a:extLst>
          </p:cNvPr>
          <p:cNvSpPr txBox="1"/>
          <p:nvPr/>
        </p:nvSpPr>
        <p:spPr>
          <a:xfrm>
            <a:off x="1116161" y="837315"/>
            <a:ext cx="1780296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1)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DAC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Calibration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D240C3-52C0-41AF-BE43-3BBF03B03A1E}"/>
              </a:ext>
            </a:extLst>
          </p:cNvPr>
          <p:cNvSpPr/>
          <p:nvPr/>
        </p:nvSpPr>
        <p:spPr>
          <a:xfrm>
            <a:off x="2576772" y="3842326"/>
            <a:ext cx="274719" cy="294405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1C2183-FDDE-45EC-B6E8-C86786712477}"/>
              </a:ext>
            </a:extLst>
          </p:cNvPr>
          <p:cNvSpPr/>
          <p:nvPr/>
        </p:nvSpPr>
        <p:spPr>
          <a:xfrm>
            <a:off x="2660434" y="3390372"/>
            <a:ext cx="341384" cy="365847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6359B4C-7156-5B4E-AE3B-842AFD83D865}"/>
              </a:ext>
            </a:extLst>
          </p:cNvPr>
          <p:cNvSpPr/>
          <p:nvPr/>
        </p:nvSpPr>
        <p:spPr>
          <a:xfrm>
            <a:off x="2660434" y="4161331"/>
            <a:ext cx="274719" cy="29440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67C7CDB-67A3-CC09-1197-46F5AC29020F}"/>
              </a:ext>
            </a:extLst>
          </p:cNvPr>
          <p:cNvCxnSpPr>
            <a:cxnSpLocks/>
            <a:stCxn id="34" idx="2"/>
            <a:endCxn id="23" idx="6"/>
          </p:cNvCxnSpPr>
          <p:nvPr/>
        </p:nvCxnSpPr>
        <p:spPr>
          <a:xfrm flipH="1">
            <a:off x="2935153" y="4161331"/>
            <a:ext cx="4288218" cy="14720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135EEB96-E55A-ED04-F3FB-0C8BEB0C3608}"/>
              </a:ext>
            </a:extLst>
          </p:cNvPr>
          <p:cNvSpPr/>
          <p:nvPr/>
        </p:nvSpPr>
        <p:spPr>
          <a:xfrm>
            <a:off x="7223371" y="3664138"/>
            <a:ext cx="927893" cy="99438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837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378C76C-1C3A-1A5A-4B78-47061C05C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280558"/>
            <a:ext cx="5081836" cy="1299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21FADC-043D-EEF2-87AA-61A39F54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92" y="2767343"/>
            <a:ext cx="4680897" cy="38872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7EDD8A-8950-4FEE-A3FB-CCCB11411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05"/>
          <a:stretch/>
        </p:blipFill>
        <p:spPr>
          <a:xfrm>
            <a:off x="1202672" y="1428572"/>
            <a:ext cx="4680897" cy="11703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 Analog I/O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7CC9F-FA45-4BF7-95A9-0567648E2AE3}"/>
              </a:ext>
            </a:extLst>
          </p:cNvPr>
          <p:cNvSpPr txBox="1"/>
          <p:nvPr/>
        </p:nvSpPr>
        <p:spPr>
          <a:xfrm>
            <a:off x="6096000" y="982213"/>
            <a:ext cx="6168355" cy="409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‘debug </a:t>
            </a:r>
            <a:r>
              <a:rPr lang="en-US" altLang="ko-KR" sz="1200" b="1" dirty="0" err="1"/>
              <a:t>dac</a:t>
            </a:r>
            <a:r>
              <a:rPr lang="en-US" altLang="ko-KR" sz="1200" b="1" dirty="0"/>
              <a:t> 0 low’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 (DAC #0)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좌측과 같은 문구가 출력되면 </a:t>
            </a:r>
            <a:r>
              <a:rPr lang="en-US" altLang="ko-KR" sz="1200" b="1" dirty="0"/>
              <a:t>current meter</a:t>
            </a:r>
            <a:r>
              <a:rPr lang="ko-KR" altLang="en-US" sz="1200" b="1" dirty="0"/>
              <a:t>를 확인하며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출력을 </a:t>
            </a:r>
            <a:r>
              <a:rPr lang="en-US" altLang="ko-KR" sz="1200" b="1" dirty="0"/>
              <a:t>4mA</a:t>
            </a:r>
            <a:r>
              <a:rPr lang="ko-KR" altLang="en-US" sz="1200" b="1" dirty="0"/>
              <a:t>로 조절한다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</a:t>
            </a:r>
            <a:r>
              <a:rPr lang="en-US" altLang="ko-KR" sz="1200" b="1" dirty="0">
                <a:sym typeface="Wingdings" panose="05000000000000000000" pitchFamily="2" charset="2"/>
              </a:rPr>
              <a:t> </a:t>
            </a:r>
            <a:r>
              <a:rPr lang="en-US" altLang="ko-KR" sz="1200" b="1" dirty="0"/>
              <a:t>‘</a:t>
            </a:r>
            <a:r>
              <a:rPr lang="en-US" altLang="ko-KR" sz="1200" b="1" dirty="0" err="1"/>
              <a:t>cal</a:t>
            </a:r>
            <a:r>
              <a:rPr lang="en-US" altLang="ko-KR" sz="1200" b="1" dirty="0"/>
              <a:t> 60 </a:t>
            </a:r>
            <a:r>
              <a:rPr lang="en-US" altLang="ko-KR" sz="1200" b="1" dirty="0" err="1"/>
              <a:t>xxxxx</a:t>
            </a:r>
            <a:r>
              <a:rPr lang="en-US" altLang="ko-KR" sz="1200" b="1" dirty="0"/>
              <a:t>(0..65535)’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사용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calibration data</a:t>
            </a:r>
            <a:r>
              <a:rPr lang="ko-KR" altLang="en-US" sz="1200" b="1" dirty="0"/>
              <a:t> 수정하여 출력 조절 가능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</a:t>
            </a:r>
            <a:r>
              <a:rPr lang="en-US" altLang="ko-KR" sz="1200" b="1" dirty="0">
                <a:sym typeface="Wingdings" panose="05000000000000000000" pitchFamily="2" charset="2"/>
              </a:rPr>
              <a:t> ‘</a:t>
            </a:r>
            <a:r>
              <a:rPr lang="en-US" altLang="ko-KR" sz="1200" b="1" dirty="0" err="1">
                <a:sym typeface="Wingdings" panose="05000000000000000000" pitchFamily="2" charset="2"/>
              </a:rPr>
              <a:t>cal</a:t>
            </a:r>
            <a:r>
              <a:rPr lang="en-US" altLang="ko-KR" sz="1200" b="1" dirty="0">
                <a:sym typeface="Wingdings" panose="05000000000000000000" pitchFamily="2" charset="2"/>
              </a:rPr>
              <a:t> 60’ </a:t>
            </a:r>
            <a:r>
              <a:rPr lang="en-US" altLang="ko-KR" sz="1200" b="1" dirty="0" err="1">
                <a:sym typeface="Wingdings" panose="05000000000000000000" pitchFamily="2" charset="2"/>
              </a:rPr>
              <a:t>cmd</a:t>
            </a:r>
            <a:r>
              <a:rPr lang="ko-KR" altLang="en-US" sz="1200" b="1" dirty="0">
                <a:sym typeface="Wingdings" panose="05000000000000000000" pitchFamily="2" charset="2"/>
              </a:rPr>
              <a:t>를 입력하여 현재 값을 확인할 수 있다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-. </a:t>
            </a:r>
            <a:r>
              <a:rPr lang="ko-KR" altLang="en-US" sz="1200" b="1" dirty="0">
                <a:sym typeface="Wingdings" panose="05000000000000000000" pitchFamily="2" charset="2"/>
              </a:rPr>
              <a:t>여러 번의 수정을 통해 현 상태 출력을 </a:t>
            </a:r>
            <a:r>
              <a:rPr lang="en-US" altLang="ko-KR" sz="1200" b="1" dirty="0">
                <a:sym typeface="Wingdings" panose="05000000000000000000" pitchFamily="2" charset="2"/>
              </a:rPr>
              <a:t>4mA</a:t>
            </a:r>
            <a:r>
              <a:rPr lang="ko-KR" altLang="en-US" sz="1200" b="1" dirty="0">
                <a:sym typeface="Wingdings" panose="05000000000000000000" pitchFamily="2" charset="2"/>
              </a:rPr>
              <a:t>로 맞추면</a:t>
            </a: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ko-KR" altLang="en-US" sz="1200" b="1" dirty="0">
                <a:sym typeface="Wingdings" panose="05000000000000000000" pitchFamily="2" charset="2"/>
              </a:rPr>
              <a:t>다음 단계로 넘어간다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-. </a:t>
            </a:r>
            <a:r>
              <a:rPr lang="ko-KR" altLang="en-US" sz="1200" b="1" dirty="0">
                <a:sym typeface="Wingdings" panose="05000000000000000000" pitchFamily="2" charset="2"/>
              </a:rPr>
              <a:t>다음 동일한 방법으로 </a:t>
            </a:r>
            <a:r>
              <a:rPr lang="en-US" altLang="ko-KR" sz="1200" b="1" dirty="0">
                <a:sym typeface="Wingdings" panose="05000000000000000000" pitchFamily="2" charset="2"/>
              </a:rPr>
              <a:t>‘</a:t>
            </a:r>
            <a:r>
              <a:rPr lang="en-US" altLang="ko-KR" sz="1200" b="1" dirty="0"/>
              <a:t>debug</a:t>
            </a: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err="1">
                <a:sym typeface="Wingdings" panose="05000000000000000000" pitchFamily="2" charset="2"/>
              </a:rPr>
              <a:t>dac</a:t>
            </a:r>
            <a:r>
              <a:rPr lang="en-US" altLang="ko-KR" sz="1200" b="1" dirty="0">
                <a:sym typeface="Wingdings" panose="05000000000000000000" pitchFamily="2" charset="2"/>
              </a:rPr>
              <a:t> 0 high’ </a:t>
            </a:r>
            <a:r>
              <a:rPr lang="en-US" altLang="ko-KR" sz="1200" b="1" dirty="0" err="1">
                <a:sym typeface="Wingdings" panose="05000000000000000000" pitchFamily="2" charset="2"/>
              </a:rPr>
              <a:t>cmd</a:t>
            </a:r>
            <a:r>
              <a:rPr lang="ko-KR" altLang="en-US" sz="1200" b="1" dirty="0">
                <a:sym typeface="Wingdings" panose="05000000000000000000" pitchFamily="2" charset="2"/>
              </a:rPr>
              <a:t>를 입력하고 </a:t>
            </a:r>
            <a:r>
              <a:rPr lang="en-US" altLang="ko-KR" sz="1200" b="1" dirty="0">
                <a:sym typeface="Wingdings" panose="05000000000000000000" pitchFamily="2" charset="2"/>
              </a:rPr>
              <a:t>20mA </a:t>
            </a:r>
            <a:r>
              <a:rPr lang="ko-KR" altLang="en-US" sz="1200" b="1" dirty="0">
                <a:sym typeface="Wingdings" panose="05000000000000000000" pitchFamily="2" charset="2"/>
              </a:rPr>
              <a:t>출력을 조절한다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  ‘</a:t>
            </a:r>
            <a:r>
              <a:rPr lang="en-US" altLang="ko-KR" sz="1200" b="1" dirty="0" err="1">
                <a:sym typeface="Wingdings" panose="05000000000000000000" pitchFamily="2" charset="2"/>
              </a:rPr>
              <a:t>cal</a:t>
            </a:r>
            <a:r>
              <a:rPr lang="en-US" altLang="ko-KR" sz="1200" b="1" dirty="0">
                <a:sym typeface="Wingdings" panose="05000000000000000000" pitchFamily="2" charset="2"/>
              </a:rPr>
              <a:t> 61 </a:t>
            </a:r>
            <a:r>
              <a:rPr lang="en-US" altLang="ko-KR" sz="1200" b="1" dirty="0" err="1">
                <a:sym typeface="Wingdings" panose="05000000000000000000" pitchFamily="2" charset="2"/>
              </a:rPr>
              <a:t>xxxxx</a:t>
            </a:r>
            <a:r>
              <a:rPr lang="en-US" altLang="ko-KR" sz="1200" b="1" dirty="0">
                <a:sym typeface="Wingdings" panose="05000000000000000000" pitchFamily="2" charset="2"/>
              </a:rPr>
              <a:t>(0..65535)’ </a:t>
            </a:r>
            <a:r>
              <a:rPr lang="en-US" altLang="ko-KR" sz="1200" b="1" dirty="0" err="1">
                <a:sym typeface="Wingdings" panose="05000000000000000000" pitchFamily="2" charset="2"/>
              </a:rPr>
              <a:t>cmd</a:t>
            </a: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ko-KR" altLang="en-US" sz="1200" b="1" dirty="0">
                <a:sym typeface="Wingdings" panose="05000000000000000000" pitchFamily="2" charset="2"/>
              </a:rPr>
              <a:t>사용 </a:t>
            </a:r>
            <a:r>
              <a:rPr lang="en-US" altLang="ko-KR" sz="1200" b="1" dirty="0">
                <a:sym typeface="Wingdings" panose="05000000000000000000" pitchFamily="2" charset="2"/>
              </a:rPr>
              <a:t>(</a:t>
            </a:r>
            <a:r>
              <a:rPr lang="ko-KR" altLang="en-US" sz="1200" b="1" dirty="0">
                <a:sym typeface="Wingdings" panose="05000000000000000000" pitchFamily="2" charset="2"/>
              </a:rPr>
              <a:t>출력되는 문구의 </a:t>
            </a:r>
            <a:r>
              <a:rPr lang="en-US" altLang="ko-KR" sz="1200" b="1" dirty="0" err="1">
                <a:sym typeface="Wingdings" panose="05000000000000000000" pitchFamily="2" charset="2"/>
              </a:rPr>
              <a:t>cmd</a:t>
            </a:r>
            <a:r>
              <a:rPr lang="ko-KR" altLang="en-US" sz="1200" b="1" dirty="0">
                <a:sym typeface="Wingdings" panose="05000000000000000000" pitchFamily="2" charset="2"/>
              </a:rPr>
              <a:t>를 사용</a:t>
            </a:r>
            <a:r>
              <a:rPr lang="en-US" altLang="ko-KR" sz="1200" b="1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-. 20mA </a:t>
            </a:r>
            <a:r>
              <a:rPr lang="ko-KR" altLang="en-US" sz="1200" b="1" dirty="0">
                <a:sym typeface="Wingdings" panose="05000000000000000000" pitchFamily="2" charset="2"/>
              </a:rPr>
              <a:t>출력 조절이 완료되면 </a:t>
            </a:r>
            <a:r>
              <a:rPr lang="en-US" altLang="ko-KR" sz="1200" b="1" dirty="0">
                <a:sym typeface="Wingdings" panose="05000000000000000000" pitchFamily="2" charset="2"/>
              </a:rPr>
              <a:t>‘</a:t>
            </a:r>
            <a:r>
              <a:rPr lang="en-US" altLang="ko-KR" sz="1200" b="1" dirty="0"/>
              <a:t>debug</a:t>
            </a: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err="1">
                <a:sym typeface="Wingdings" panose="05000000000000000000" pitchFamily="2" charset="2"/>
              </a:rPr>
              <a:t>dac</a:t>
            </a:r>
            <a:r>
              <a:rPr lang="en-US" altLang="ko-KR" sz="1200" b="1" dirty="0">
                <a:sym typeface="Wingdings" panose="05000000000000000000" pitchFamily="2" charset="2"/>
              </a:rPr>
              <a:t> 0 stop’ </a:t>
            </a:r>
            <a:r>
              <a:rPr lang="en-US" altLang="ko-KR" sz="1200" b="1" dirty="0" err="1">
                <a:sym typeface="Wingdings" panose="05000000000000000000" pitchFamily="2" charset="2"/>
              </a:rPr>
              <a:t>cmd</a:t>
            </a:r>
            <a:r>
              <a:rPr lang="ko-KR" altLang="en-US" sz="1200" b="1" dirty="0">
                <a:sym typeface="Wingdings" panose="05000000000000000000" pitchFamily="2" charset="2"/>
              </a:rPr>
              <a:t>를 입력한다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-. </a:t>
            </a:r>
            <a:r>
              <a:rPr lang="ko-KR" altLang="en-US" sz="1200" b="1" dirty="0">
                <a:sym typeface="Wingdings" panose="05000000000000000000" pitchFamily="2" charset="2"/>
              </a:rPr>
              <a:t>아래 최종 출력 문구를 참고하여 최종 </a:t>
            </a:r>
            <a:r>
              <a:rPr lang="en-US" altLang="ko-KR" sz="1200" b="1" dirty="0">
                <a:sym typeface="Wingdings" panose="05000000000000000000" pitchFamily="2" charset="2"/>
              </a:rPr>
              <a:t>Calibration </a:t>
            </a:r>
            <a:r>
              <a:rPr lang="ko-KR" altLang="en-US" sz="1200" b="1" dirty="0">
                <a:sym typeface="Wingdings" panose="05000000000000000000" pitchFamily="2" charset="2"/>
              </a:rPr>
              <a:t>값을 </a:t>
            </a: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HW Debug </a:t>
            </a:r>
            <a:r>
              <a:rPr lang="ko-KR" alt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문서 내 </a:t>
            </a:r>
            <a:endParaRPr lang="en-US" altLang="ko-KR" sz="12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  04) Cal sheet</a:t>
            </a:r>
            <a:r>
              <a:rPr lang="ko-KR" alt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에 기입</a:t>
            </a:r>
            <a:r>
              <a:rPr lang="ko-KR" altLang="en-US" sz="1200" b="1" dirty="0">
                <a:sym typeface="Wingdings" panose="05000000000000000000" pitchFamily="2" charset="2"/>
              </a:rPr>
              <a:t>하고 </a:t>
            </a: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cal</a:t>
            </a: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 save’ </a:t>
            </a:r>
            <a:r>
              <a:rPr lang="en-US" altLang="ko-KR" sz="1200" b="1" dirty="0" err="1">
                <a:sym typeface="Wingdings" panose="05000000000000000000" pitchFamily="2" charset="2"/>
              </a:rPr>
              <a:t>cmd</a:t>
            </a:r>
            <a:r>
              <a:rPr lang="ko-KR" altLang="en-US" sz="1200" b="1" dirty="0">
                <a:sym typeface="Wingdings" panose="05000000000000000000" pitchFamily="2" charset="2"/>
              </a:rPr>
              <a:t>를 입력하여 </a:t>
            </a:r>
            <a:r>
              <a:rPr lang="en-US" altLang="ko-KR" sz="1200" b="1" dirty="0">
                <a:sym typeface="Wingdings" panose="05000000000000000000" pitchFamily="2" charset="2"/>
              </a:rPr>
              <a:t>data</a:t>
            </a:r>
            <a:r>
              <a:rPr lang="ko-KR" altLang="en-US" sz="1200" b="1" dirty="0">
                <a:sym typeface="Wingdings" panose="05000000000000000000" pitchFamily="2" charset="2"/>
              </a:rPr>
              <a:t>를 </a:t>
            </a:r>
            <a:r>
              <a:rPr lang="en-US" altLang="ko-KR" sz="1200" b="1" dirty="0">
                <a:sym typeface="Wingdings" panose="05000000000000000000" pitchFamily="2" charset="2"/>
              </a:rPr>
              <a:t>flash</a:t>
            </a:r>
            <a:r>
              <a:rPr lang="ko-KR" altLang="en-US" sz="1200" b="1" dirty="0">
                <a:sym typeface="Wingdings" panose="05000000000000000000" pitchFamily="2" charset="2"/>
              </a:rPr>
              <a:t>에 저장한다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※ </a:t>
            </a:r>
            <a:r>
              <a:rPr lang="ko-KR" altLang="en-US" sz="1200" b="1" dirty="0">
                <a:sym typeface="Wingdings" panose="05000000000000000000" pitchFamily="2" charset="2"/>
              </a:rPr>
              <a:t>동일한 방법으로 </a:t>
            </a:r>
            <a:r>
              <a:rPr lang="en-US" altLang="ko-KR" sz="1200" b="1" dirty="0">
                <a:sym typeface="Wingdings" panose="05000000000000000000" pitchFamily="2" charset="2"/>
              </a:rPr>
              <a:t>DAC #1~3 Calibration</a:t>
            </a:r>
            <a:r>
              <a:rPr lang="ko-KR" altLang="en-US" sz="1200" b="1" dirty="0">
                <a:sym typeface="Wingdings" panose="05000000000000000000" pitchFamily="2" charset="2"/>
              </a:rPr>
              <a:t>을 진행한다</a:t>
            </a:r>
            <a:r>
              <a:rPr lang="en-US" altLang="ko-KR" sz="1200" b="1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C192C-AD44-45E1-8D77-BDB16F3DCA8B}"/>
              </a:ext>
            </a:extLst>
          </p:cNvPr>
          <p:cNvSpPr txBox="1"/>
          <p:nvPr/>
        </p:nvSpPr>
        <p:spPr>
          <a:xfrm>
            <a:off x="1116161" y="837315"/>
            <a:ext cx="1780296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1)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DAC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Calibration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A5863-DEC4-4FC8-9A6F-87260C9B0BA2}"/>
              </a:ext>
            </a:extLst>
          </p:cNvPr>
          <p:cNvSpPr/>
          <p:nvPr/>
        </p:nvSpPr>
        <p:spPr>
          <a:xfrm>
            <a:off x="1202672" y="1841633"/>
            <a:ext cx="3323146" cy="34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75F928-3705-40EF-B60D-58E8A7E6F302}"/>
              </a:ext>
            </a:extLst>
          </p:cNvPr>
          <p:cNvSpPr/>
          <p:nvPr/>
        </p:nvSpPr>
        <p:spPr>
          <a:xfrm>
            <a:off x="1200691" y="3484416"/>
            <a:ext cx="3999381" cy="2713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5867A0-AEC5-49A0-A102-524CB2FFDD3F}"/>
              </a:ext>
            </a:extLst>
          </p:cNvPr>
          <p:cNvSpPr/>
          <p:nvPr/>
        </p:nvSpPr>
        <p:spPr>
          <a:xfrm>
            <a:off x="6073588" y="5992181"/>
            <a:ext cx="3908612" cy="510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579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 Analog I/O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B5724-0408-4826-9DAF-D8480C129169}"/>
              </a:ext>
            </a:extLst>
          </p:cNvPr>
          <p:cNvSpPr txBox="1"/>
          <p:nvPr/>
        </p:nvSpPr>
        <p:spPr>
          <a:xfrm>
            <a:off x="1116161" y="837315"/>
            <a:ext cx="1786066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2)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ADC Calibration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6B7BF-D191-4BFC-8245-E2A21E1A2BF8}"/>
              </a:ext>
            </a:extLst>
          </p:cNvPr>
          <p:cNvSpPr txBox="1"/>
          <p:nvPr/>
        </p:nvSpPr>
        <p:spPr>
          <a:xfrm>
            <a:off x="5299318" y="1291991"/>
            <a:ext cx="6875728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좌측 그림을 참고하여 </a:t>
            </a:r>
            <a:r>
              <a:rPr lang="en-US" altLang="ko-KR" sz="1200" b="1" dirty="0"/>
              <a:t>Target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Board </a:t>
            </a:r>
            <a:r>
              <a:rPr lang="ko-KR" altLang="en-US" sz="1200" b="1" dirty="0"/>
              <a:t>내 </a:t>
            </a:r>
            <a:r>
              <a:rPr lang="en-US" altLang="ko-KR" sz="1200" b="1" dirty="0"/>
              <a:t>PH1</a:t>
            </a:r>
            <a:r>
              <a:rPr lang="ko-KR" altLang="en-US" sz="1200" b="1" dirty="0"/>
              <a:t>을 </a:t>
            </a:r>
            <a:r>
              <a:rPr lang="en-US" altLang="ko-KR" sz="1200" b="1" dirty="0"/>
              <a:t>JIG(SUM OUT)</a:t>
            </a:r>
            <a:r>
              <a:rPr lang="ko-KR" altLang="en-US" sz="1200" b="1" dirty="0"/>
              <a:t>와 연결한다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JIG(4-20mA IN)</a:t>
            </a:r>
            <a:r>
              <a:rPr lang="ko-KR" altLang="en-US" sz="1200" b="1" dirty="0"/>
              <a:t>는 </a:t>
            </a:r>
            <a:r>
              <a:rPr lang="en-US" altLang="ko-KR" sz="1200" b="1" dirty="0"/>
              <a:t>Target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Board </a:t>
            </a:r>
            <a:r>
              <a:rPr lang="ko-KR" altLang="en-US" sz="1200" b="1" dirty="0"/>
              <a:t>내 </a:t>
            </a:r>
            <a:r>
              <a:rPr lang="en-US" altLang="ko-KR" sz="1200" b="1" dirty="0"/>
              <a:t>DAC#0 </a:t>
            </a:r>
            <a:r>
              <a:rPr lang="ko-KR" altLang="en-US" sz="1200" b="1" dirty="0"/>
              <a:t>출력으로 연결한다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기존 연결하였던</a:t>
            </a:r>
            <a:r>
              <a:rPr lang="en-US" altLang="ko-KR" sz="1200" b="1" dirty="0"/>
              <a:t> Current meter</a:t>
            </a:r>
            <a:r>
              <a:rPr lang="ko-KR" altLang="en-US" sz="1200" b="1" dirty="0"/>
              <a:t>는 유지해도 상관없으며 제거한 뒤 </a:t>
            </a:r>
            <a:r>
              <a:rPr lang="en-US" altLang="ko-KR" sz="1200" b="1" dirty="0"/>
              <a:t>Jumper</a:t>
            </a:r>
            <a:r>
              <a:rPr lang="ko-KR" altLang="en-US" sz="1200" b="1" dirty="0"/>
              <a:t>로 변경하여도 된다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6791C8-0327-706B-F3B2-0D536B84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87" y="1372673"/>
            <a:ext cx="3761937" cy="529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79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AA932A-13C0-5617-4DDB-2B860458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62" y="1357556"/>
            <a:ext cx="4872856" cy="52970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 Analog I/O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B5724-0408-4826-9DAF-D8480C129169}"/>
              </a:ext>
            </a:extLst>
          </p:cNvPr>
          <p:cNvSpPr txBox="1"/>
          <p:nvPr/>
        </p:nvSpPr>
        <p:spPr>
          <a:xfrm>
            <a:off x="1116161" y="837315"/>
            <a:ext cx="1786066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2)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ADC Calibration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6B7BF-D191-4BFC-8245-E2A21E1A2BF8}"/>
              </a:ext>
            </a:extLst>
          </p:cNvPr>
          <p:cNvSpPr txBox="1"/>
          <p:nvPr/>
        </p:nvSpPr>
        <p:spPr>
          <a:xfrm>
            <a:off x="6598024" y="1435426"/>
            <a:ext cx="5639108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‘debug </a:t>
            </a:r>
            <a:r>
              <a:rPr lang="en-US" altLang="ko-KR" sz="1200" b="1" dirty="0" err="1"/>
              <a:t>adc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cal</a:t>
            </a:r>
            <a:r>
              <a:rPr lang="en-US" altLang="ko-KR" sz="1200" b="1" dirty="0"/>
              <a:t>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ADC #0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n1500mV, p1500mV Calibration</a:t>
            </a:r>
            <a:r>
              <a:rPr lang="ko-KR" altLang="en-US" sz="1200" b="1" dirty="0"/>
              <a:t>이 완료되었다는 문구를 확인한다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Next input </a:t>
            </a:r>
            <a:r>
              <a:rPr lang="ko-KR" altLang="en-US" sz="1200" b="1" dirty="0"/>
              <a:t>문구가 출력되면</a:t>
            </a:r>
            <a:r>
              <a:rPr lang="en-US" altLang="ko-KR" sz="1200" b="1" dirty="0"/>
              <a:t>, ADC #1</a:t>
            </a:r>
            <a:r>
              <a:rPr lang="ko-KR" altLang="en-US" sz="1200" b="1" dirty="0"/>
              <a:t>로 포트를 옮기고 </a:t>
            </a:r>
            <a:r>
              <a:rPr lang="en-US" altLang="ko-KR" sz="1200" b="1" dirty="0"/>
              <a:t>Enter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동일한 방법으로 </a:t>
            </a:r>
            <a:r>
              <a:rPr lang="en-US" altLang="ko-KR" sz="1200" b="1" dirty="0"/>
              <a:t>ADC #2~3</a:t>
            </a:r>
            <a:r>
              <a:rPr lang="ko-KR" altLang="en-US" sz="1200" b="1" dirty="0"/>
              <a:t>을 진행한다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ADC Calibration</a:t>
            </a:r>
            <a:r>
              <a:rPr lang="ko-KR" altLang="en-US" sz="1200" b="1" dirty="0"/>
              <a:t>이 모두 완료되면 최종 값을 </a:t>
            </a:r>
            <a:r>
              <a:rPr lang="en-US" altLang="ko-KR" sz="1200" b="1" dirty="0">
                <a:solidFill>
                  <a:srgbClr val="FF0000"/>
                </a:solidFill>
              </a:rPr>
              <a:t>HW Debug </a:t>
            </a:r>
            <a:r>
              <a:rPr lang="ko-KR" altLang="en-US" sz="1200" b="1" dirty="0">
                <a:solidFill>
                  <a:srgbClr val="FF0000"/>
                </a:solidFill>
              </a:rPr>
              <a:t>문서 내 </a:t>
            </a:r>
            <a:r>
              <a:rPr lang="en-US" altLang="ko-KR" sz="1200" b="1" dirty="0">
                <a:solidFill>
                  <a:srgbClr val="FF0000"/>
                </a:solidFill>
              </a:rPr>
              <a:t>04) Cal</a:t>
            </a:r>
            <a:r>
              <a:rPr lang="ko-KR" altLang="en-US" sz="1200" b="1" dirty="0">
                <a:solidFill>
                  <a:srgbClr val="FF0000"/>
                </a:solidFill>
              </a:rPr>
              <a:t>에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기록</a:t>
            </a:r>
            <a:r>
              <a:rPr lang="ko-KR" altLang="en-US" sz="1200" b="1" dirty="0"/>
              <a:t>하고 </a:t>
            </a:r>
            <a:r>
              <a:rPr lang="en-US" altLang="ko-KR" sz="1200" b="1" dirty="0">
                <a:solidFill>
                  <a:srgbClr val="FF0000"/>
                </a:solidFill>
              </a:rPr>
              <a:t>‘</a:t>
            </a:r>
            <a:r>
              <a:rPr lang="en-US" altLang="ko-KR" sz="1200" b="1" dirty="0" err="1">
                <a:solidFill>
                  <a:srgbClr val="FF0000"/>
                </a:solidFill>
              </a:rPr>
              <a:t>cal</a:t>
            </a:r>
            <a:r>
              <a:rPr lang="en-US" altLang="ko-KR" sz="1200" b="1" dirty="0">
                <a:solidFill>
                  <a:srgbClr val="FF0000"/>
                </a:solidFill>
              </a:rPr>
              <a:t> save’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로 해당 </a:t>
            </a:r>
            <a:r>
              <a:rPr lang="en-US" altLang="ko-KR" sz="1200" b="1" dirty="0"/>
              <a:t>data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flash</a:t>
            </a:r>
            <a:r>
              <a:rPr lang="ko-KR" altLang="en-US" sz="1200" b="1" dirty="0"/>
              <a:t>에 저장한다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ADC Calibration</a:t>
            </a:r>
            <a:r>
              <a:rPr lang="ko-KR" altLang="en-US" sz="1200" b="1" dirty="0"/>
              <a:t>을 종료한다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76CE4-6DA0-480D-988C-72A093AE698D}"/>
              </a:ext>
            </a:extLst>
          </p:cNvPr>
          <p:cNvSpPr/>
          <p:nvPr/>
        </p:nvSpPr>
        <p:spPr>
          <a:xfrm>
            <a:off x="2917380" y="5096196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E046E4-BCA7-4208-B9B5-D7409B848AAC}"/>
              </a:ext>
            </a:extLst>
          </p:cNvPr>
          <p:cNvSpPr/>
          <p:nvPr/>
        </p:nvSpPr>
        <p:spPr>
          <a:xfrm>
            <a:off x="2917380" y="5369620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F7F79-3E25-4470-8E7C-9FB9AD2B0D79}"/>
              </a:ext>
            </a:extLst>
          </p:cNvPr>
          <p:cNvSpPr txBox="1"/>
          <p:nvPr/>
        </p:nvSpPr>
        <p:spPr>
          <a:xfrm>
            <a:off x="3523002" y="4047356"/>
            <a:ext cx="2412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ADC #2 n1500mV 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1012EE-C072-4270-8F6E-CBC1511C7363}"/>
              </a:ext>
            </a:extLst>
          </p:cNvPr>
          <p:cNvSpPr/>
          <p:nvPr/>
        </p:nvSpPr>
        <p:spPr>
          <a:xfrm>
            <a:off x="2917380" y="4091328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858F27-A4C1-427A-AB8E-315E59FCDF80}"/>
              </a:ext>
            </a:extLst>
          </p:cNvPr>
          <p:cNvSpPr/>
          <p:nvPr/>
        </p:nvSpPr>
        <p:spPr>
          <a:xfrm>
            <a:off x="2917380" y="4364752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F3C7C0-4F96-4076-B773-15DCBD8FDA8F}"/>
              </a:ext>
            </a:extLst>
          </p:cNvPr>
          <p:cNvSpPr txBox="1"/>
          <p:nvPr/>
        </p:nvSpPr>
        <p:spPr>
          <a:xfrm>
            <a:off x="3523002" y="4324627"/>
            <a:ext cx="2412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ADC #2 p1500mV 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46DFA2-EDA1-452A-952C-11039C4306C6}"/>
              </a:ext>
            </a:extLst>
          </p:cNvPr>
          <p:cNvSpPr txBox="1"/>
          <p:nvPr/>
        </p:nvSpPr>
        <p:spPr>
          <a:xfrm>
            <a:off x="3523002" y="5054031"/>
            <a:ext cx="2412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ADC #3 n1500mV 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F5EBE8-1EC9-497A-874B-8A43CCB25725}"/>
              </a:ext>
            </a:extLst>
          </p:cNvPr>
          <p:cNvSpPr txBox="1"/>
          <p:nvPr/>
        </p:nvSpPr>
        <p:spPr>
          <a:xfrm>
            <a:off x="3523002" y="5331302"/>
            <a:ext cx="2416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ADC #3 p1500mV 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4947FE-04E0-5175-F9FE-BD0EF0CFC629}"/>
              </a:ext>
            </a:extLst>
          </p:cNvPr>
          <p:cNvSpPr/>
          <p:nvPr/>
        </p:nvSpPr>
        <p:spPr>
          <a:xfrm>
            <a:off x="2917380" y="3080995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ED60E3-F310-3ED6-389D-84AE945A8AEF}"/>
              </a:ext>
            </a:extLst>
          </p:cNvPr>
          <p:cNvSpPr/>
          <p:nvPr/>
        </p:nvSpPr>
        <p:spPr>
          <a:xfrm>
            <a:off x="2917380" y="3354419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C7A640-D359-673C-5D45-73A96F5F7FCA}"/>
              </a:ext>
            </a:extLst>
          </p:cNvPr>
          <p:cNvSpPr txBox="1"/>
          <p:nvPr/>
        </p:nvSpPr>
        <p:spPr>
          <a:xfrm>
            <a:off x="3523002" y="2032155"/>
            <a:ext cx="2412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ADC #0 n1500mV 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AFB204-DCCB-8553-29B9-B48C5FD1F837}"/>
              </a:ext>
            </a:extLst>
          </p:cNvPr>
          <p:cNvSpPr/>
          <p:nvPr/>
        </p:nvSpPr>
        <p:spPr>
          <a:xfrm>
            <a:off x="2917380" y="2076127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5E1417-77BD-B867-F8D5-371EC0AB30A4}"/>
              </a:ext>
            </a:extLst>
          </p:cNvPr>
          <p:cNvSpPr/>
          <p:nvPr/>
        </p:nvSpPr>
        <p:spPr>
          <a:xfrm>
            <a:off x="2917380" y="2349551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D2D6B8-F243-D6E2-C945-07AEF7EEE6CE}"/>
              </a:ext>
            </a:extLst>
          </p:cNvPr>
          <p:cNvSpPr txBox="1"/>
          <p:nvPr/>
        </p:nvSpPr>
        <p:spPr>
          <a:xfrm>
            <a:off x="3523002" y="2309426"/>
            <a:ext cx="2412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ADC #0 p1500mV 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3B447C-4F61-8EF8-8BC1-AF4058DE8CE1}"/>
              </a:ext>
            </a:extLst>
          </p:cNvPr>
          <p:cNvSpPr txBox="1"/>
          <p:nvPr/>
        </p:nvSpPr>
        <p:spPr>
          <a:xfrm>
            <a:off x="3523002" y="3038830"/>
            <a:ext cx="2412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ADC #1 n1500mV 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805F3B-6089-C6D4-ED60-3C0F456C41A4}"/>
              </a:ext>
            </a:extLst>
          </p:cNvPr>
          <p:cNvSpPr txBox="1"/>
          <p:nvPr/>
        </p:nvSpPr>
        <p:spPr>
          <a:xfrm>
            <a:off x="3523002" y="3316101"/>
            <a:ext cx="2416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ADC #1 p1500mV 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30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 Analog I/O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8884-5AD5-4EAB-A55A-9C72F5506AE9}"/>
              </a:ext>
            </a:extLst>
          </p:cNvPr>
          <p:cNvSpPr txBox="1"/>
          <p:nvPr/>
        </p:nvSpPr>
        <p:spPr>
          <a:xfrm>
            <a:off x="1116161" y="837315"/>
            <a:ext cx="2203104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3,4)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RTD/TC Calibration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578385-2E74-453A-BD30-E74D6292F0AE}"/>
              </a:ext>
            </a:extLst>
          </p:cNvPr>
          <p:cNvSpPr txBox="1"/>
          <p:nvPr/>
        </p:nvSpPr>
        <p:spPr>
          <a:xfrm>
            <a:off x="5515573" y="1168005"/>
            <a:ext cx="4370940" cy="402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좌측 그림을 참고하여 </a:t>
            </a:r>
            <a:r>
              <a:rPr lang="en-US" altLang="ko-KR" sz="1200" b="1" dirty="0"/>
              <a:t>JIG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RTD/TC CAL</a:t>
            </a:r>
            <a:r>
              <a:rPr lang="ko-KR" altLang="en-US" sz="1200" b="1" dirty="0"/>
              <a:t>을 </a:t>
            </a:r>
            <a:r>
              <a:rPr lang="en-US" altLang="ko-KR" sz="1200" b="1" dirty="0"/>
              <a:t>Board</a:t>
            </a:r>
            <a:r>
              <a:rPr lang="ko-KR" altLang="en-US" sz="1200" b="1" dirty="0"/>
              <a:t>에 연결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E218B-58F7-A387-233C-D070CC09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37" y="1324927"/>
            <a:ext cx="4193074" cy="5346924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3EADF4A-3773-2327-C263-6F6008CBD105}"/>
              </a:ext>
            </a:extLst>
          </p:cNvPr>
          <p:cNvSpPr/>
          <p:nvPr/>
        </p:nvSpPr>
        <p:spPr>
          <a:xfrm>
            <a:off x="4147487" y="3815244"/>
            <a:ext cx="258257" cy="27676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64162F-D8E1-B5ED-FE54-5745C21AC1AA}"/>
              </a:ext>
            </a:extLst>
          </p:cNvPr>
          <p:cNvSpPr/>
          <p:nvPr/>
        </p:nvSpPr>
        <p:spPr>
          <a:xfrm>
            <a:off x="4251843" y="4468720"/>
            <a:ext cx="423890" cy="454265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6BC18A4-20A2-8031-11F9-CB0AED1A7747}"/>
              </a:ext>
            </a:extLst>
          </p:cNvPr>
          <p:cNvSpPr/>
          <p:nvPr/>
        </p:nvSpPr>
        <p:spPr>
          <a:xfrm>
            <a:off x="4417476" y="3815244"/>
            <a:ext cx="258257" cy="27676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74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5B0FCB-53C1-7D29-8D69-03A64445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2" y="1435426"/>
            <a:ext cx="5250452" cy="344137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 Analog I/O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8884-5AD5-4EAB-A55A-9C72F5506AE9}"/>
              </a:ext>
            </a:extLst>
          </p:cNvPr>
          <p:cNvSpPr txBox="1"/>
          <p:nvPr/>
        </p:nvSpPr>
        <p:spPr>
          <a:xfrm>
            <a:off x="1116161" y="837315"/>
            <a:ext cx="1621982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3)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TC Calibration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15666-AC93-405B-B349-2571CE8E34EC}"/>
              </a:ext>
            </a:extLst>
          </p:cNvPr>
          <p:cNvSpPr txBox="1"/>
          <p:nvPr/>
        </p:nvSpPr>
        <p:spPr>
          <a:xfrm>
            <a:off x="6695719" y="1435426"/>
            <a:ext cx="5518049" cy="261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JIG</a:t>
            </a:r>
            <a:r>
              <a:rPr lang="ko-KR" altLang="en-US" sz="1200" b="1" dirty="0"/>
              <a:t> 내 </a:t>
            </a:r>
            <a:r>
              <a:rPr lang="en-US" altLang="ko-KR" sz="1200" b="1" dirty="0"/>
              <a:t>TC </a:t>
            </a:r>
            <a:r>
              <a:rPr lang="ko-KR" altLang="en-US" sz="1200" b="1" dirty="0"/>
              <a:t>입력 </a:t>
            </a:r>
            <a:r>
              <a:rPr lang="en-US" altLang="ko-KR" sz="1200" b="1" dirty="0"/>
              <a:t>Header jumper</a:t>
            </a:r>
            <a:r>
              <a:rPr lang="ko-KR" altLang="en-US" sz="1200" b="1" dirty="0"/>
              <a:t>를 우측</a:t>
            </a:r>
            <a:r>
              <a:rPr lang="en-US" altLang="ko-KR" sz="1200" b="1" dirty="0"/>
              <a:t>(0 Ohm)</a:t>
            </a:r>
            <a:r>
              <a:rPr lang="ko-KR" altLang="en-US" sz="1200" b="1" dirty="0"/>
              <a:t>으로 조립한다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‘debug </a:t>
            </a:r>
            <a:r>
              <a:rPr lang="en-US" altLang="ko-KR" sz="1200" b="1" dirty="0" err="1"/>
              <a:t>tc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cal</a:t>
            </a:r>
            <a:r>
              <a:rPr lang="en-US" altLang="ko-KR" sz="1200" b="1" dirty="0"/>
              <a:t>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Change jumper </a:t>
            </a:r>
            <a:r>
              <a:rPr lang="ko-KR" altLang="en-US" sz="1200" b="1" dirty="0"/>
              <a:t>문구가 출력되면</a:t>
            </a:r>
            <a:r>
              <a:rPr lang="en-US" altLang="ko-KR" sz="1200" b="1" dirty="0"/>
              <a:t>, jumper</a:t>
            </a:r>
            <a:r>
              <a:rPr lang="ko-KR" altLang="en-US" sz="1200" b="1" dirty="0"/>
              <a:t>를 좌측</a:t>
            </a:r>
            <a:r>
              <a:rPr lang="en-US" altLang="ko-KR" sz="1200" b="1" dirty="0"/>
              <a:t>(6079 Ohm)</a:t>
            </a:r>
            <a:r>
              <a:rPr lang="ko-KR" altLang="en-US" sz="1200" b="1" dirty="0"/>
              <a:t>으로 옮기고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Enter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6079 Ohm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Calibration</a:t>
            </a:r>
            <a:r>
              <a:rPr lang="ko-KR" altLang="en-US" sz="1200" b="1" dirty="0"/>
              <a:t>이 완료되면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최종 값을 </a:t>
            </a:r>
            <a:r>
              <a:rPr lang="en-US" altLang="ko-KR" sz="1200" b="1" dirty="0"/>
              <a:t>HW Debug </a:t>
            </a:r>
            <a:r>
              <a:rPr lang="ko-KR" altLang="en-US" sz="1200" b="1" dirty="0"/>
              <a:t>문서 내 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04) Cal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sheet </a:t>
            </a:r>
            <a:r>
              <a:rPr lang="ko-KR" altLang="en-US" sz="1200" b="1" dirty="0"/>
              <a:t>에 기록하고 </a:t>
            </a:r>
            <a:r>
              <a:rPr lang="en-US" altLang="ko-KR" sz="1200" b="1" dirty="0"/>
              <a:t>‘</a:t>
            </a:r>
            <a:r>
              <a:rPr lang="en-US" altLang="ko-KR" sz="1200" b="1" dirty="0" err="1"/>
              <a:t>cal</a:t>
            </a:r>
            <a:r>
              <a:rPr lang="en-US" altLang="ko-KR" sz="1200" b="1" dirty="0"/>
              <a:t> save’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로 해당 </a:t>
            </a:r>
            <a:r>
              <a:rPr lang="en-US" altLang="ko-KR" sz="1200" b="1" dirty="0"/>
              <a:t>data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flash</a:t>
            </a:r>
            <a:r>
              <a:rPr lang="ko-KR" altLang="en-US" sz="1200" b="1" dirty="0"/>
              <a:t>에 저장한다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TC Calibration</a:t>
            </a:r>
            <a:r>
              <a:rPr lang="ko-KR" altLang="en-US" sz="1200" b="1" dirty="0"/>
              <a:t>을 종료한다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A9B27C-6E6D-4D56-B7FB-FEF4A7F66241}"/>
              </a:ext>
            </a:extLst>
          </p:cNvPr>
          <p:cNvSpPr/>
          <p:nvPr/>
        </p:nvSpPr>
        <p:spPr>
          <a:xfrm>
            <a:off x="3189306" y="3023214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A3253-F6BD-4028-94D2-61F6DA8211B6}"/>
              </a:ext>
            </a:extLst>
          </p:cNvPr>
          <p:cNvSpPr txBox="1"/>
          <p:nvPr/>
        </p:nvSpPr>
        <p:spPr>
          <a:xfrm>
            <a:off x="3541874" y="2194703"/>
            <a:ext cx="19143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TC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0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Ohm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36416B-27CD-4854-9939-9D26E3BB13D8}"/>
              </a:ext>
            </a:extLst>
          </p:cNvPr>
          <p:cNvSpPr/>
          <p:nvPr/>
        </p:nvSpPr>
        <p:spPr>
          <a:xfrm>
            <a:off x="3032288" y="2241025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2328C0-58E2-4CBA-A903-4A8BAD03E318}"/>
              </a:ext>
            </a:extLst>
          </p:cNvPr>
          <p:cNvSpPr txBox="1"/>
          <p:nvPr/>
        </p:nvSpPr>
        <p:spPr>
          <a:xfrm>
            <a:off x="3698892" y="2987781"/>
            <a:ext cx="21499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TC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6079 Ohm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98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304263-B241-C91D-5B88-88B13F93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40" y="1435426"/>
            <a:ext cx="5495179" cy="389547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04 Analog I/O check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15666-AC93-405B-B349-2571CE8E34EC}"/>
              </a:ext>
            </a:extLst>
          </p:cNvPr>
          <p:cNvSpPr txBox="1"/>
          <p:nvPr/>
        </p:nvSpPr>
        <p:spPr>
          <a:xfrm>
            <a:off x="6695719" y="1435426"/>
            <a:ext cx="5627053" cy="3357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JIG</a:t>
            </a:r>
            <a:r>
              <a:rPr lang="ko-KR" altLang="en-US" sz="1200" b="1" dirty="0"/>
              <a:t> 내 </a:t>
            </a:r>
            <a:r>
              <a:rPr lang="en-US" altLang="ko-KR" sz="1200" b="1" dirty="0"/>
              <a:t>RTD </a:t>
            </a:r>
            <a:r>
              <a:rPr lang="ko-KR" altLang="en-US" sz="1200" b="1" dirty="0"/>
              <a:t>입력 </a:t>
            </a:r>
            <a:r>
              <a:rPr lang="en-US" altLang="ko-KR" sz="1200" b="1" dirty="0"/>
              <a:t>Header jumper</a:t>
            </a:r>
            <a:r>
              <a:rPr lang="ko-KR" altLang="en-US" sz="1200" b="1" dirty="0"/>
              <a:t>를 위</a:t>
            </a:r>
            <a:r>
              <a:rPr lang="en-US" altLang="ko-KR" sz="1200" b="1" dirty="0"/>
              <a:t>(100 Ohm)</a:t>
            </a:r>
            <a:r>
              <a:rPr lang="ko-KR" altLang="en-US" sz="1200" b="1" dirty="0"/>
              <a:t>으로 조립한다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‘debug </a:t>
            </a:r>
            <a:r>
              <a:rPr lang="en-US" altLang="ko-KR" sz="1200" b="1" dirty="0" err="1"/>
              <a:t>rtd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cal</a:t>
            </a:r>
            <a:r>
              <a:rPr lang="en-US" altLang="ko-KR" sz="1200" b="1" dirty="0"/>
              <a:t>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Change jumper </a:t>
            </a:r>
            <a:r>
              <a:rPr lang="ko-KR" altLang="en-US" sz="1200" b="1" dirty="0"/>
              <a:t>문구가 출력되면</a:t>
            </a:r>
            <a:r>
              <a:rPr lang="en-US" altLang="ko-KR" sz="1200" b="1" dirty="0"/>
              <a:t>, jumper</a:t>
            </a:r>
            <a:r>
              <a:rPr lang="ko-KR" altLang="en-US" sz="1200" b="1" dirty="0"/>
              <a:t>를 중간</a:t>
            </a:r>
            <a:r>
              <a:rPr lang="en-US" altLang="ko-KR" sz="1200" b="1" dirty="0"/>
              <a:t>(138.51 Ohm)</a:t>
            </a:r>
            <a:r>
              <a:rPr lang="ko-KR" altLang="en-US" sz="1200" b="1" dirty="0"/>
              <a:t>으로 옮기고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Enter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Change jumper </a:t>
            </a:r>
            <a:r>
              <a:rPr lang="ko-KR" altLang="en-US" sz="1200" b="1" dirty="0"/>
              <a:t>문구가 다시 출력되면</a:t>
            </a:r>
            <a:r>
              <a:rPr lang="en-US" altLang="ko-KR" sz="1200" b="1" dirty="0"/>
              <a:t>, jumper</a:t>
            </a:r>
            <a:r>
              <a:rPr lang="ko-KR" altLang="en-US" sz="1200" b="1" dirty="0"/>
              <a:t>를 중간</a:t>
            </a:r>
            <a:r>
              <a:rPr lang="en-US" altLang="ko-KR" sz="1200" b="1" dirty="0"/>
              <a:t>(175.86 Ohm)</a:t>
            </a:r>
            <a:r>
              <a:rPr lang="ko-KR" altLang="en-US" sz="1200" b="1" dirty="0"/>
              <a:t>으로 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</a:t>
            </a:r>
            <a:r>
              <a:rPr lang="ko-KR" altLang="en-US" sz="1200" b="1" dirty="0"/>
              <a:t>옮기고 </a:t>
            </a:r>
            <a:r>
              <a:rPr lang="en-US" altLang="ko-KR" sz="1200" b="1" dirty="0"/>
              <a:t>Enter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175.86 Ohm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Calibration</a:t>
            </a:r>
            <a:r>
              <a:rPr lang="ko-KR" altLang="en-US" sz="1200" b="1" dirty="0"/>
              <a:t>이 완료되면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최종 값을 </a:t>
            </a:r>
            <a:r>
              <a:rPr lang="en-US" altLang="ko-KR" sz="1200" b="1" dirty="0"/>
              <a:t>HW Debug </a:t>
            </a:r>
            <a:r>
              <a:rPr lang="ko-KR" altLang="en-US" sz="1200" b="1" dirty="0"/>
              <a:t>문서 내 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04) Cal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sheet</a:t>
            </a:r>
            <a:r>
              <a:rPr lang="ko-KR" altLang="en-US" sz="1200" b="1" dirty="0"/>
              <a:t>에 기록하고 </a:t>
            </a:r>
            <a:r>
              <a:rPr lang="en-US" altLang="ko-KR" sz="1200" b="1" dirty="0"/>
              <a:t>‘</a:t>
            </a:r>
            <a:r>
              <a:rPr lang="en-US" altLang="ko-KR" sz="1200" b="1" dirty="0" err="1"/>
              <a:t>cal</a:t>
            </a:r>
            <a:r>
              <a:rPr lang="en-US" altLang="ko-KR" sz="1200" b="1" dirty="0"/>
              <a:t> save’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로 해당 </a:t>
            </a:r>
            <a:r>
              <a:rPr lang="en-US" altLang="ko-KR" sz="1200" b="1" dirty="0"/>
              <a:t>data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flash</a:t>
            </a:r>
            <a:r>
              <a:rPr lang="ko-KR" altLang="en-US" sz="1200" b="1" dirty="0"/>
              <a:t>에 저장한다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RTD Calibration</a:t>
            </a:r>
            <a:r>
              <a:rPr lang="ko-KR" altLang="en-US" sz="1200" b="1" dirty="0"/>
              <a:t>을 종료한다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A9B27C-6E6D-4D56-B7FB-FEF4A7F66241}"/>
              </a:ext>
            </a:extLst>
          </p:cNvPr>
          <p:cNvSpPr/>
          <p:nvPr/>
        </p:nvSpPr>
        <p:spPr>
          <a:xfrm>
            <a:off x="3736394" y="3892361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2328C0-58E2-4CBA-A903-4A8BAD03E318}"/>
              </a:ext>
            </a:extLst>
          </p:cNvPr>
          <p:cNvSpPr txBox="1"/>
          <p:nvPr/>
        </p:nvSpPr>
        <p:spPr>
          <a:xfrm>
            <a:off x="4245980" y="3856928"/>
            <a:ext cx="23663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RTD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175.86 Ohm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E5E9B-10E2-4353-B6CB-4DFECD15A969}"/>
              </a:ext>
            </a:extLst>
          </p:cNvPr>
          <p:cNvSpPr txBox="1"/>
          <p:nvPr/>
        </p:nvSpPr>
        <p:spPr>
          <a:xfrm>
            <a:off x="1116161" y="837315"/>
            <a:ext cx="1761251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4)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RTD Calibration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8230B1-9496-4D7F-BEC2-53CB9118B314}"/>
              </a:ext>
            </a:extLst>
          </p:cNvPr>
          <p:cNvSpPr/>
          <p:nvPr/>
        </p:nvSpPr>
        <p:spPr>
          <a:xfrm>
            <a:off x="3736394" y="3083410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4001E-9234-4FB2-A471-2A3A7123648B}"/>
              </a:ext>
            </a:extLst>
          </p:cNvPr>
          <p:cNvSpPr txBox="1"/>
          <p:nvPr/>
        </p:nvSpPr>
        <p:spPr>
          <a:xfrm>
            <a:off x="4245980" y="3047977"/>
            <a:ext cx="23663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RTD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138.51 Ohm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661D2D-A760-48D5-8C22-388AA0C7A794}"/>
              </a:ext>
            </a:extLst>
          </p:cNvPr>
          <p:cNvSpPr/>
          <p:nvPr/>
        </p:nvSpPr>
        <p:spPr>
          <a:xfrm>
            <a:off x="3736394" y="2281826"/>
            <a:ext cx="509586" cy="17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0C9E5-A656-4BB9-81A5-77112C6B1181}"/>
              </a:ext>
            </a:extLst>
          </p:cNvPr>
          <p:cNvSpPr txBox="1"/>
          <p:nvPr/>
        </p:nvSpPr>
        <p:spPr>
          <a:xfrm>
            <a:off x="4245980" y="2246393"/>
            <a:ext cx="21739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RTD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100 Ohm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Calibration data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03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 Digital I/O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8884-5AD5-4EAB-A55A-9C72F5506AE9}"/>
              </a:ext>
            </a:extLst>
          </p:cNvPr>
          <p:cNvSpPr txBox="1"/>
          <p:nvPr/>
        </p:nvSpPr>
        <p:spPr>
          <a:xfrm>
            <a:off x="1116161" y="837315"/>
            <a:ext cx="1753878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1)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Relay I/O check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578385-2E74-453A-BD30-E74D6292F0AE}"/>
              </a:ext>
            </a:extLst>
          </p:cNvPr>
          <p:cNvSpPr txBox="1"/>
          <p:nvPr/>
        </p:nvSpPr>
        <p:spPr>
          <a:xfrm>
            <a:off x="5071255" y="1273378"/>
            <a:ext cx="4853380" cy="402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좌측 그림을 참고하여 </a:t>
            </a:r>
            <a:r>
              <a:rPr lang="en-US" altLang="ko-KR" sz="1200" b="1" dirty="0"/>
              <a:t>JIG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RELAY TEST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Target Board</a:t>
            </a:r>
            <a:r>
              <a:rPr lang="ko-KR" altLang="en-US" sz="1200" b="1" dirty="0"/>
              <a:t>와 연결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D39D7A-6356-A312-526B-D3D699E8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22" y="1456452"/>
            <a:ext cx="3613581" cy="508246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EABCCC1-D9AE-584B-4179-F804270EC8F9}"/>
              </a:ext>
            </a:extLst>
          </p:cNvPr>
          <p:cNvCxnSpPr>
            <a:cxnSpLocks/>
            <a:stCxn id="19" idx="4"/>
            <a:endCxn id="24" idx="0"/>
          </p:cNvCxnSpPr>
          <p:nvPr/>
        </p:nvCxnSpPr>
        <p:spPr>
          <a:xfrm flipH="1">
            <a:off x="1770020" y="2183757"/>
            <a:ext cx="768712" cy="2890554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86502416-24BE-332C-A12C-45276DA5A794}"/>
              </a:ext>
            </a:extLst>
          </p:cNvPr>
          <p:cNvSpPr/>
          <p:nvPr/>
        </p:nvSpPr>
        <p:spPr>
          <a:xfrm>
            <a:off x="2315651" y="1705624"/>
            <a:ext cx="446161" cy="47813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96B5D3-E953-1C55-89E2-CEFB5AD2B0B9}"/>
              </a:ext>
            </a:extLst>
          </p:cNvPr>
          <p:cNvSpPr/>
          <p:nvPr/>
        </p:nvSpPr>
        <p:spPr>
          <a:xfrm>
            <a:off x="1546939" y="5074311"/>
            <a:ext cx="446161" cy="47813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C88C720-A23B-73C9-C66F-B1174539A100}"/>
              </a:ext>
            </a:extLst>
          </p:cNvPr>
          <p:cNvSpPr/>
          <p:nvPr/>
        </p:nvSpPr>
        <p:spPr>
          <a:xfrm>
            <a:off x="2013876" y="5366186"/>
            <a:ext cx="446161" cy="47813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7D724E-B792-D87C-D133-09C6383D8F5A}"/>
              </a:ext>
            </a:extLst>
          </p:cNvPr>
          <p:cNvSpPr/>
          <p:nvPr/>
        </p:nvSpPr>
        <p:spPr>
          <a:xfrm>
            <a:off x="2919036" y="1703642"/>
            <a:ext cx="446161" cy="47813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21BA819-FD68-CD0B-4B74-4495200ED433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>
          <a:xfrm flipH="1">
            <a:off x="2236957" y="2181775"/>
            <a:ext cx="905160" cy="3184411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818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29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515666-AC93-405B-B349-2571CE8E34EC}"/>
              </a:ext>
            </a:extLst>
          </p:cNvPr>
          <p:cNvSpPr txBox="1"/>
          <p:nvPr/>
        </p:nvSpPr>
        <p:spPr>
          <a:xfrm>
            <a:off x="6695719" y="1435426"/>
            <a:ext cx="4994188" cy="3726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‘debug </a:t>
            </a:r>
            <a:r>
              <a:rPr lang="en-US" altLang="ko-KR" sz="1200" b="1" dirty="0" err="1"/>
              <a:t>rlyin</a:t>
            </a:r>
            <a:r>
              <a:rPr lang="en-US" altLang="ko-KR" sz="1200" b="1" dirty="0"/>
              <a:t>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화면에 출력되는 </a:t>
            </a:r>
            <a:r>
              <a:rPr lang="en-US" altLang="ko-KR" sz="1200" b="1" dirty="0"/>
              <a:t>Pin</a:t>
            </a:r>
            <a:r>
              <a:rPr lang="ko-KR" altLang="en-US" sz="1200" b="1" dirty="0"/>
              <a:t>에 해당하는 </a:t>
            </a:r>
            <a:r>
              <a:rPr lang="en-US" altLang="ko-KR" sz="1200" b="1" dirty="0"/>
              <a:t>SW</a:t>
            </a:r>
            <a:r>
              <a:rPr lang="ko-KR" altLang="en-US" sz="1200" b="1" dirty="0"/>
              <a:t>를 누른다</a:t>
            </a:r>
            <a:r>
              <a:rPr lang="en-US" altLang="ko-KR" sz="1200" b="1" dirty="0"/>
              <a:t>. (OK</a:t>
            </a:r>
            <a:r>
              <a:rPr lang="ko-KR" altLang="en-US" sz="1200" b="1" dirty="0"/>
              <a:t>가 될 때까지</a:t>
            </a:r>
            <a:r>
              <a:rPr lang="en-US" altLang="ko-KR" sz="12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Relay input test</a:t>
            </a:r>
            <a:r>
              <a:rPr lang="ko-KR" altLang="en-US" sz="1200" b="1" dirty="0"/>
              <a:t>를 종료한다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※ 10</a:t>
            </a:r>
            <a:r>
              <a:rPr lang="ko-KR" altLang="en-US" sz="1200" b="1" dirty="0">
                <a:solidFill>
                  <a:srgbClr val="FF0000"/>
                </a:solidFill>
              </a:rPr>
              <a:t>초 이상 입력이 없을 시 </a:t>
            </a:r>
            <a:r>
              <a:rPr lang="en-US" altLang="ko-KR" sz="1200" b="1" dirty="0">
                <a:solidFill>
                  <a:srgbClr val="FF0000"/>
                </a:solidFill>
              </a:rPr>
              <a:t>NG </a:t>
            </a:r>
            <a:r>
              <a:rPr lang="ko-KR" altLang="en-US" sz="1200" b="1" dirty="0">
                <a:solidFill>
                  <a:srgbClr val="FF0000"/>
                </a:solidFill>
              </a:rPr>
              <a:t>처리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‘debug </a:t>
            </a:r>
            <a:r>
              <a:rPr lang="en-US" altLang="ko-KR" sz="1200" b="1" dirty="0" err="1"/>
              <a:t>rlyout</a:t>
            </a:r>
            <a:r>
              <a:rPr lang="en-US" altLang="ko-KR" sz="1200" b="1" dirty="0"/>
              <a:t>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보드 내 </a:t>
            </a:r>
            <a:r>
              <a:rPr lang="en-US" altLang="ko-KR" sz="1200" b="1" dirty="0"/>
              <a:t>Relay out Indicator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JIG Board</a:t>
            </a:r>
            <a:r>
              <a:rPr lang="ko-KR" altLang="en-US" sz="1200" b="1" dirty="0"/>
              <a:t> 내 </a:t>
            </a:r>
            <a:r>
              <a:rPr lang="en-US" altLang="ko-KR" sz="1200" b="1" dirty="0"/>
              <a:t>LED</a:t>
            </a:r>
            <a:r>
              <a:rPr lang="ko-KR" altLang="en-US" sz="1200" b="1" dirty="0"/>
              <a:t>를 시안 검사한다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 LED </a:t>
            </a:r>
            <a:r>
              <a:rPr lang="ko-KR" altLang="en-US" sz="1200" b="1" dirty="0"/>
              <a:t>동작 순서 </a:t>
            </a:r>
            <a:r>
              <a:rPr lang="en-US" altLang="ko-KR" sz="1200" b="1" dirty="0"/>
              <a:t>: #1~8 </a:t>
            </a:r>
            <a:r>
              <a:rPr lang="ko-KR" altLang="en-US" sz="1200" b="1" dirty="0"/>
              <a:t>순서대로 점멸 후 전체 점멸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Relay output test</a:t>
            </a:r>
            <a:r>
              <a:rPr lang="ko-KR" altLang="en-US" sz="1200" b="1" dirty="0"/>
              <a:t>를 종료한다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48A89-C6EB-4904-B857-185945B25B0C}"/>
              </a:ext>
            </a:extLst>
          </p:cNvPr>
          <p:cNvSpPr txBox="1"/>
          <p:nvPr/>
        </p:nvSpPr>
        <p:spPr>
          <a:xfrm>
            <a:off x="1116161" y="837315"/>
            <a:ext cx="1753878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1)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Relay I/O check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BAF54E-32C5-409A-BA8E-266DB5D0D9E4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 Digital I/O check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09A773-94CD-9B68-60F7-55ACF08B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34" y="1500874"/>
            <a:ext cx="5373984" cy="1789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DDBB2B-9BD5-2AA7-41EA-80798954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734" y="3817274"/>
            <a:ext cx="5373984" cy="109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3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01 Power check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420A-01D2-40D2-A526-37B06B469406}"/>
              </a:ext>
            </a:extLst>
          </p:cNvPr>
          <p:cNvSpPr txBox="1"/>
          <p:nvPr/>
        </p:nvSpPr>
        <p:spPr>
          <a:xfrm>
            <a:off x="1111200" y="2411081"/>
            <a:ext cx="6960560" cy="82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-. </a:t>
            </a:r>
            <a:r>
              <a:rPr lang="ko-KR" altLang="en-US" sz="1100" b="1" dirty="0"/>
              <a:t>오실로스코프와 전압 미터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멀티 미터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를 사용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-. </a:t>
            </a:r>
            <a:r>
              <a:rPr lang="ko-KR" altLang="en-US" sz="1100" b="1" dirty="0"/>
              <a:t>위 표를 참고하여 전압 및 리플을 측정하고 기록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   </a:t>
            </a:r>
            <a:r>
              <a:rPr lang="en-US" altLang="ko-KR" sz="1100" b="1" dirty="0"/>
              <a:t>※ Ripple </a:t>
            </a:r>
            <a:r>
              <a:rPr lang="ko-KR" altLang="en-US" sz="1100" b="1" dirty="0"/>
              <a:t>측정 시 오실로스코프 </a:t>
            </a:r>
            <a:r>
              <a:rPr lang="ko-KR" altLang="en-US" sz="1100" b="1" dirty="0" err="1"/>
              <a:t>프로브는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AC </a:t>
            </a:r>
            <a:r>
              <a:rPr lang="ko-KR" altLang="en-US" sz="1100" b="1" dirty="0"/>
              <a:t>모드로 설정하고</a:t>
            </a:r>
            <a:r>
              <a:rPr lang="en-US" altLang="ko-KR" sz="1100" b="1" dirty="0"/>
              <a:t>, Acquire </a:t>
            </a:r>
            <a:r>
              <a:rPr lang="ko-KR" altLang="en-US" sz="1100" b="1" dirty="0"/>
              <a:t>측정 모드는 피크 탐지로 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99E24D-3128-4969-B6B2-C98CCDB7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6" y="3301570"/>
            <a:ext cx="2774291" cy="30547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BB553-809C-41AC-AE99-334DCA47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893" y="3301570"/>
            <a:ext cx="4211344" cy="30547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00527B-C3BF-4C01-8A68-0B9BF12C4F05}"/>
              </a:ext>
            </a:extLst>
          </p:cNvPr>
          <p:cNvSpPr txBox="1"/>
          <p:nvPr/>
        </p:nvSpPr>
        <p:spPr>
          <a:xfrm>
            <a:off x="1755367" y="6332129"/>
            <a:ext cx="1701107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&lt;</a:t>
            </a:r>
            <a:r>
              <a:rPr lang="ko-KR" altLang="en-US" sz="1100" b="1" dirty="0" err="1"/>
              <a:t>멀티미터</a:t>
            </a:r>
            <a:r>
              <a:rPr lang="en-US" altLang="ko-KR" sz="1100" b="1" dirty="0"/>
              <a:t> : </a:t>
            </a:r>
            <a:r>
              <a:rPr lang="ko-KR" altLang="en-US" sz="1100" b="1" dirty="0"/>
              <a:t>전압 측정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116B81-40B6-403B-BC99-5118862F35DC}"/>
              </a:ext>
            </a:extLst>
          </p:cNvPr>
          <p:cNvSpPr txBox="1"/>
          <p:nvPr/>
        </p:nvSpPr>
        <p:spPr>
          <a:xfrm>
            <a:off x="6103947" y="6332129"/>
            <a:ext cx="1983235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&lt;</a:t>
            </a:r>
            <a:r>
              <a:rPr lang="ko-KR" altLang="en-US" sz="1100" b="1" dirty="0"/>
              <a:t>오실로스코프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리플 측정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DC7062-C973-4CCD-B4BA-87F742867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96" y="989320"/>
            <a:ext cx="7617993" cy="14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3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30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 Digital I/O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8884-5AD5-4EAB-A55A-9C72F5506AE9}"/>
              </a:ext>
            </a:extLst>
          </p:cNvPr>
          <p:cNvSpPr txBox="1"/>
          <p:nvPr/>
        </p:nvSpPr>
        <p:spPr>
          <a:xfrm>
            <a:off x="1116161" y="837315"/>
            <a:ext cx="1918923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2)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Parallel I/O check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578385-2E74-453A-BD30-E74D6292F0AE}"/>
              </a:ext>
            </a:extLst>
          </p:cNvPr>
          <p:cNvSpPr txBox="1"/>
          <p:nvPr/>
        </p:nvSpPr>
        <p:spPr>
          <a:xfrm>
            <a:off x="5185994" y="1257204"/>
            <a:ext cx="4691605" cy="402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좌측 그림을 참고하여 </a:t>
            </a:r>
            <a:r>
              <a:rPr lang="en-US" altLang="ko-KR" sz="1200" b="1" dirty="0"/>
              <a:t>JIG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PAR TEST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Target Board</a:t>
            </a:r>
            <a:r>
              <a:rPr lang="ko-KR" altLang="en-US" sz="1200" b="1" dirty="0"/>
              <a:t>와 연결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F1ED84-C4CC-8C0E-5A43-839FE8DD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59" y="1372673"/>
            <a:ext cx="3824872" cy="526010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A1F1CF8-068F-FCF9-9D77-72E16A219605}"/>
              </a:ext>
            </a:extLst>
          </p:cNvPr>
          <p:cNvSpPr/>
          <p:nvPr/>
        </p:nvSpPr>
        <p:spPr>
          <a:xfrm>
            <a:off x="3056721" y="5127119"/>
            <a:ext cx="446161" cy="47813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40FF4A-2A67-69AA-D826-24BC2182BD1B}"/>
              </a:ext>
            </a:extLst>
          </p:cNvPr>
          <p:cNvSpPr/>
          <p:nvPr/>
        </p:nvSpPr>
        <p:spPr>
          <a:xfrm>
            <a:off x="1790796" y="1505387"/>
            <a:ext cx="446161" cy="47813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FDA111D-63F8-EC0D-C753-5EDC7C072AF9}"/>
              </a:ext>
            </a:extLst>
          </p:cNvPr>
          <p:cNvCxnSpPr>
            <a:cxnSpLocks/>
            <a:stCxn id="16" idx="4"/>
            <a:endCxn id="15" idx="0"/>
          </p:cNvCxnSpPr>
          <p:nvPr/>
        </p:nvCxnSpPr>
        <p:spPr>
          <a:xfrm>
            <a:off x="2013877" y="1983520"/>
            <a:ext cx="1265925" cy="3143599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765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31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515666-AC93-405B-B349-2571CE8E34EC}"/>
              </a:ext>
            </a:extLst>
          </p:cNvPr>
          <p:cNvSpPr txBox="1"/>
          <p:nvPr/>
        </p:nvSpPr>
        <p:spPr>
          <a:xfrm>
            <a:off x="6695719" y="1435426"/>
            <a:ext cx="5341975" cy="4465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‘debug </a:t>
            </a:r>
            <a:r>
              <a:rPr lang="en-US" altLang="ko-KR" sz="1200" b="1" dirty="0" err="1"/>
              <a:t>parin</a:t>
            </a:r>
            <a:r>
              <a:rPr lang="en-US" altLang="ko-KR" sz="1200" b="1" dirty="0"/>
              <a:t>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화면에 출력되는 </a:t>
            </a:r>
            <a:r>
              <a:rPr lang="en-US" altLang="ko-KR" sz="1200" b="1" dirty="0"/>
              <a:t>Pin</a:t>
            </a:r>
            <a:r>
              <a:rPr lang="ko-KR" altLang="en-US" sz="1200" b="1" dirty="0"/>
              <a:t>에 해당하는 </a:t>
            </a:r>
            <a:r>
              <a:rPr lang="en-US" altLang="ko-KR" sz="1200" b="1" dirty="0"/>
              <a:t>SW</a:t>
            </a:r>
            <a:r>
              <a:rPr lang="ko-KR" altLang="en-US" sz="1200" b="1" dirty="0"/>
              <a:t>를 누른다</a:t>
            </a:r>
            <a:r>
              <a:rPr lang="en-US" altLang="ko-KR" sz="1200" b="1" dirty="0"/>
              <a:t>. (OK</a:t>
            </a:r>
            <a:r>
              <a:rPr lang="ko-KR" altLang="en-US" sz="1200" b="1" dirty="0"/>
              <a:t>가 될 때까지</a:t>
            </a:r>
            <a:r>
              <a:rPr lang="en-US" altLang="ko-KR" sz="12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Parallel input test</a:t>
            </a:r>
            <a:r>
              <a:rPr lang="ko-KR" altLang="en-US" sz="1200" b="1" dirty="0"/>
              <a:t>를 종료한다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※ 10</a:t>
            </a:r>
            <a:r>
              <a:rPr lang="ko-KR" altLang="en-US" sz="1200" b="1" dirty="0">
                <a:solidFill>
                  <a:srgbClr val="FF0000"/>
                </a:solidFill>
              </a:rPr>
              <a:t>초 이상 입력이 없을 시 </a:t>
            </a:r>
            <a:r>
              <a:rPr lang="en-US" altLang="ko-KR" sz="1200" b="1" dirty="0">
                <a:solidFill>
                  <a:srgbClr val="FF0000"/>
                </a:solidFill>
              </a:rPr>
              <a:t>NG </a:t>
            </a:r>
            <a:r>
              <a:rPr lang="ko-KR" altLang="en-US" sz="1200" b="1" dirty="0">
                <a:solidFill>
                  <a:srgbClr val="FF0000"/>
                </a:solidFill>
              </a:rPr>
              <a:t>처리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/>
          </a:p>
          <a:p>
            <a:pPr>
              <a:lnSpc>
                <a:spcPct val="200000"/>
              </a:lnSpc>
            </a:pPr>
            <a:endParaRPr lang="en-US" altLang="ko-KR" sz="1200" b="1" dirty="0"/>
          </a:p>
          <a:p>
            <a:pPr>
              <a:lnSpc>
                <a:spcPct val="200000"/>
              </a:lnSpc>
            </a:pP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‘debug </a:t>
            </a:r>
            <a:r>
              <a:rPr lang="en-US" altLang="ko-KR" sz="1200" b="1" dirty="0" err="1"/>
              <a:t>parout</a:t>
            </a:r>
            <a:r>
              <a:rPr lang="en-US" altLang="ko-KR" sz="1200" b="1" dirty="0"/>
              <a:t>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보드 내 </a:t>
            </a:r>
            <a:r>
              <a:rPr lang="en-US" altLang="ko-KR" sz="1200" b="1" dirty="0"/>
              <a:t>Parallel out Indicator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JIG Board </a:t>
            </a:r>
            <a:r>
              <a:rPr lang="ko-KR" altLang="en-US" sz="1200" b="1" dirty="0"/>
              <a:t>내 </a:t>
            </a:r>
            <a:r>
              <a:rPr lang="en-US" altLang="ko-KR" sz="1200" b="1" dirty="0"/>
              <a:t>LED</a:t>
            </a:r>
            <a:r>
              <a:rPr lang="ko-KR" altLang="en-US" sz="1200" b="1" dirty="0"/>
              <a:t>를 시안 검사한다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 LED </a:t>
            </a:r>
            <a:r>
              <a:rPr lang="ko-KR" altLang="en-US" sz="1200" b="1" dirty="0"/>
              <a:t>동작 순서 </a:t>
            </a:r>
            <a:r>
              <a:rPr lang="en-US" altLang="ko-KR" sz="1200" b="1" dirty="0"/>
              <a:t>: #1~4 </a:t>
            </a:r>
            <a:r>
              <a:rPr lang="ko-KR" altLang="en-US" sz="1200" b="1" dirty="0"/>
              <a:t>순서대로 점멸 후 전체 점멸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Parallel output test</a:t>
            </a:r>
            <a:r>
              <a:rPr lang="ko-KR" altLang="en-US" sz="1200" b="1" dirty="0"/>
              <a:t>를 종료한다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BAF54E-32C5-409A-BA8E-266DB5D0D9E4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 Digital I/O check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31526-3225-487F-903A-F324D34BBA6D}"/>
              </a:ext>
            </a:extLst>
          </p:cNvPr>
          <p:cNvSpPr txBox="1"/>
          <p:nvPr/>
        </p:nvSpPr>
        <p:spPr>
          <a:xfrm>
            <a:off x="1116161" y="837315"/>
            <a:ext cx="1918923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2)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Parallel I/O check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E412FC-F049-9825-3A1B-215C44E1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57" y="1545201"/>
            <a:ext cx="5371200" cy="23977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C5CB77-1807-4B32-44CD-F9B116CB4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57" y="4567936"/>
            <a:ext cx="5371200" cy="11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36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32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 Digital I/O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8884-5AD5-4EAB-A55A-9C72F5506AE9}"/>
              </a:ext>
            </a:extLst>
          </p:cNvPr>
          <p:cNvSpPr txBox="1"/>
          <p:nvPr/>
        </p:nvSpPr>
        <p:spPr>
          <a:xfrm>
            <a:off x="1116161" y="837315"/>
            <a:ext cx="2557110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3)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Sensor input #1~2 check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0D1F29-14B0-5BC7-CF66-E0E51AF75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53" y="1361930"/>
            <a:ext cx="3971872" cy="51769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ACC47A-E05E-E46C-1B18-B67A32BD47DC}"/>
              </a:ext>
            </a:extLst>
          </p:cNvPr>
          <p:cNvSpPr txBox="1"/>
          <p:nvPr/>
        </p:nvSpPr>
        <p:spPr>
          <a:xfrm>
            <a:off x="5376055" y="1286906"/>
            <a:ext cx="4998291" cy="402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좌측 그림을 참고하여 </a:t>
            </a:r>
            <a:r>
              <a:rPr lang="en-US" altLang="ko-KR" sz="1200" b="1" dirty="0"/>
              <a:t>JIG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SENSOR TEST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Target Board</a:t>
            </a:r>
            <a:r>
              <a:rPr lang="ko-KR" altLang="en-US" sz="1200" b="1" dirty="0"/>
              <a:t>와 연결</a:t>
            </a:r>
            <a:endParaRPr lang="en-US" altLang="ko-KR" sz="1200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BAD5F8F-FA4E-58B8-A4FE-5D2AF3C5AA08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 flipH="1">
            <a:off x="2516833" y="1809861"/>
            <a:ext cx="1391475" cy="374258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0AD3EB25-317E-6F43-1140-D17ADFEF8106}"/>
              </a:ext>
            </a:extLst>
          </p:cNvPr>
          <p:cNvSpPr/>
          <p:nvPr/>
        </p:nvSpPr>
        <p:spPr>
          <a:xfrm>
            <a:off x="3685227" y="1331728"/>
            <a:ext cx="446161" cy="47813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219D9AC-9B3F-B39B-6006-8874D597F58F}"/>
              </a:ext>
            </a:extLst>
          </p:cNvPr>
          <p:cNvSpPr/>
          <p:nvPr/>
        </p:nvSpPr>
        <p:spPr>
          <a:xfrm>
            <a:off x="2293752" y="5552444"/>
            <a:ext cx="446161" cy="47813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255B0AB-E69E-F3C7-8846-F077C451A47E}"/>
              </a:ext>
            </a:extLst>
          </p:cNvPr>
          <p:cNvSpPr/>
          <p:nvPr/>
        </p:nvSpPr>
        <p:spPr>
          <a:xfrm>
            <a:off x="3602530" y="5552444"/>
            <a:ext cx="446161" cy="47813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043E9DE-0248-7C08-466A-AABF2A16D2A5}"/>
              </a:ext>
            </a:extLst>
          </p:cNvPr>
          <p:cNvSpPr/>
          <p:nvPr/>
        </p:nvSpPr>
        <p:spPr>
          <a:xfrm>
            <a:off x="4176860" y="1361930"/>
            <a:ext cx="446161" cy="478133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C82A6A3-4AC5-27F4-ABED-0F1072D09533}"/>
              </a:ext>
            </a:extLst>
          </p:cNvPr>
          <p:cNvCxnSpPr>
            <a:cxnSpLocks/>
            <a:stCxn id="24" idx="4"/>
            <a:endCxn id="23" idx="0"/>
          </p:cNvCxnSpPr>
          <p:nvPr/>
        </p:nvCxnSpPr>
        <p:spPr>
          <a:xfrm flipH="1">
            <a:off x="3825611" y="1840063"/>
            <a:ext cx="574330" cy="3712381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179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33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515666-AC93-405B-B349-2571CE8E34EC}"/>
              </a:ext>
            </a:extLst>
          </p:cNvPr>
          <p:cNvSpPr txBox="1"/>
          <p:nvPr/>
        </p:nvSpPr>
        <p:spPr>
          <a:xfrm>
            <a:off x="6603355" y="1346415"/>
            <a:ext cx="4851008" cy="3357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‘debug </a:t>
            </a:r>
            <a:r>
              <a:rPr lang="en-US" altLang="ko-KR" sz="1200" b="1" dirty="0" err="1"/>
              <a:t>sensin</a:t>
            </a:r>
            <a:r>
              <a:rPr lang="en-US" altLang="ko-KR" sz="1200" b="1" dirty="0"/>
              <a:t> 1’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화면에 출력되는 </a:t>
            </a:r>
            <a:r>
              <a:rPr lang="en-US" altLang="ko-KR" sz="1200" b="1" dirty="0"/>
              <a:t>Pin</a:t>
            </a:r>
            <a:r>
              <a:rPr lang="ko-KR" altLang="en-US" sz="1200" b="1" dirty="0"/>
              <a:t>에 해당하는 </a:t>
            </a:r>
            <a:r>
              <a:rPr lang="en-US" altLang="ko-KR" sz="1200" b="1" dirty="0"/>
              <a:t>SW</a:t>
            </a:r>
            <a:r>
              <a:rPr lang="ko-KR" altLang="en-US" sz="1200" b="1" dirty="0"/>
              <a:t>를 누른다</a:t>
            </a:r>
            <a:r>
              <a:rPr lang="en-US" altLang="ko-KR" sz="1200" b="1" dirty="0"/>
              <a:t>. (OK</a:t>
            </a:r>
            <a:r>
              <a:rPr lang="ko-KR" altLang="en-US" sz="1200" b="1" dirty="0"/>
              <a:t>가 될 때까지</a:t>
            </a:r>
            <a:r>
              <a:rPr lang="en-US" altLang="ko-KR" sz="12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Sensor input #1 input test</a:t>
            </a:r>
            <a:r>
              <a:rPr lang="ko-KR" altLang="en-US" sz="1200" b="1" dirty="0"/>
              <a:t>를 종료한다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‘debug </a:t>
            </a:r>
            <a:r>
              <a:rPr lang="en-US" altLang="ko-KR" sz="1200" b="1" dirty="0" err="1"/>
              <a:t>sensin</a:t>
            </a:r>
            <a:r>
              <a:rPr lang="en-US" altLang="ko-KR" sz="1200" b="1" dirty="0"/>
              <a:t> 2’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화면에 출력되는 </a:t>
            </a:r>
            <a:r>
              <a:rPr lang="en-US" altLang="ko-KR" sz="1200" b="1" dirty="0"/>
              <a:t>Pin</a:t>
            </a:r>
            <a:r>
              <a:rPr lang="ko-KR" altLang="en-US" sz="1200" b="1" dirty="0"/>
              <a:t>에 해당하는 </a:t>
            </a:r>
            <a:r>
              <a:rPr lang="en-US" altLang="ko-KR" sz="1200" b="1" dirty="0"/>
              <a:t>SW</a:t>
            </a:r>
            <a:r>
              <a:rPr lang="ko-KR" altLang="en-US" sz="1200" b="1" dirty="0"/>
              <a:t>를 누른다</a:t>
            </a:r>
            <a:r>
              <a:rPr lang="en-US" altLang="ko-KR" sz="1200" b="1" dirty="0"/>
              <a:t>. (OK</a:t>
            </a:r>
            <a:r>
              <a:rPr lang="ko-KR" altLang="en-US" sz="1200" b="1" dirty="0"/>
              <a:t>가 될 때까지</a:t>
            </a:r>
            <a:r>
              <a:rPr lang="en-US" altLang="ko-KR" sz="12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Sensor input #2 input test</a:t>
            </a:r>
            <a:r>
              <a:rPr lang="ko-KR" altLang="en-US" sz="1200" b="1" dirty="0"/>
              <a:t>를 종료한다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※ 10</a:t>
            </a:r>
            <a:r>
              <a:rPr lang="ko-KR" altLang="en-US" sz="1200" b="1" dirty="0">
                <a:solidFill>
                  <a:srgbClr val="FF0000"/>
                </a:solidFill>
              </a:rPr>
              <a:t>초 이상 입력이 없을 시 </a:t>
            </a:r>
            <a:r>
              <a:rPr lang="en-US" altLang="ko-KR" sz="1200" b="1" dirty="0">
                <a:solidFill>
                  <a:srgbClr val="FF0000"/>
                </a:solidFill>
              </a:rPr>
              <a:t>NG </a:t>
            </a:r>
            <a:r>
              <a:rPr lang="ko-KR" altLang="en-US" sz="1200" b="1" dirty="0">
                <a:solidFill>
                  <a:srgbClr val="FF0000"/>
                </a:solidFill>
              </a:rPr>
              <a:t>처리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BAF54E-32C5-409A-BA8E-266DB5D0D9E4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 Digital I/O check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3A425-6647-4093-AEB8-74E553A4B0AE}"/>
              </a:ext>
            </a:extLst>
          </p:cNvPr>
          <p:cNvSpPr txBox="1"/>
          <p:nvPr/>
        </p:nvSpPr>
        <p:spPr>
          <a:xfrm>
            <a:off x="1116161" y="837315"/>
            <a:ext cx="2557110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3)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Sensor input #1~2 check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B44BA-7C12-9AD0-BA19-0C788234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1" y="1346415"/>
            <a:ext cx="5085291" cy="42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62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297649-0972-2943-DB38-D2E765CF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08" y="1344965"/>
            <a:ext cx="3880354" cy="52128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34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 Digital I/O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8884-5AD5-4EAB-A55A-9C72F5506AE9}"/>
              </a:ext>
            </a:extLst>
          </p:cNvPr>
          <p:cNvSpPr txBox="1"/>
          <p:nvPr/>
        </p:nvSpPr>
        <p:spPr>
          <a:xfrm>
            <a:off x="1116161" y="837315"/>
            <a:ext cx="2071336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4)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Sol valve out check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578385-2E74-453A-BD30-E74D6292F0AE}"/>
              </a:ext>
            </a:extLst>
          </p:cNvPr>
          <p:cNvSpPr txBox="1"/>
          <p:nvPr/>
        </p:nvSpPr>
        <p:spPr>
          <a:xfrm>
            <a:off x="5384437" y="1253442"/>
            <a:ext cx="5407955" cy="188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좌측 그림을 참고하여 </a:t>
            </a:r>
            <a:r>
              <a:rPr lang="en-US" altLang="ko-KR" sz="1200" b="1" dirty="0"/>
              <a:t>JIG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Sol test </a:t>
            </a:r>
            <a:r>
              <a:rPr lang="ko-KR" altLang="en-US" sz="1200" b="1" dirty="0"/>
              <a:t>커넥터를 </a:t>
            </a:r>
            <a:r>
              <a:rPr lang="en-US" altLang="ko-KR" sz="1200" b="1" dirty="0"/>
              <a:t>Target Board</a:t>
            </a:r>
            <a:r>
              <a:rPr lang="ko-KR" altLang="en-US" sz="1200" b="1" dirty="0"/>
              <a:t>에 연결한다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‘debug sol’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JIG Board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SOL TEST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LED</a:t>
            </a:r>
            <a:r>
              <a:rPr lang="ko-KR" altLang="en-US" sz="1200" b="1" dirty="0"/>
              <a:t>를 시안 검사한다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  LED </a:t>
            </a:r>
            <a:r>
              <a:rPr lang="ko-KR" altLang="en-US" sz="1200" b="1" dirty="0"/>
              <a:t>동작 순서 </a:t>
            </a:r>
            <a:r>
              <a:rPr lang="en-US" altLang="ko-KR" sz="1200" b="1" dirty="0"/>
              <a:t>: #1~14 </a:t>
            </a:r>
            <a:r>
              <a:rPr lang="ko-KR" altLang="en-US" sz="1200" b="1" dirty="0"/>
              <a:t>순서대로 점멸 후 전체 점멸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Sol valve output test</a:t>
            </a:r>
            <a:r>
              <a:rPr lang="ko-KR" altLang="en-US" sz="1200" b="1" dirty="0"/>
              <a:t>를 종료한다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32ACE47-3D49-4FEB-BAAF-578461F33760}"/>
              </a:ext>
            </a:extLst>
          </p:cNvPr>
          <p:cNvSpPr/>
          <p:nvPr/>
        </p:nvSpPr>
        <p:spPr>
          <a:xfrm>
            <a:off x="4105897" y="4718074"/>
            <a:ext cx="488810" cy="1638276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CA67845-F49C-433D-996F-D63597B77337}"/>
              </a:ext>
            </a:extLst>
          </p:cNvPr>
          <p:cNvCxnSpPr>
            <a:cxnSpLocks/>
            <a:stCxn id="15" idx="5"/>
            <a:endCxn id="28" idx="1"/>
          </p:cNvCxnSpPr>
          <p:nvPr/>
        </p:nvCxnSpPr>
        <p:spPr>
          <a:xfrm>
            <a:off x="2026447" y="3818762"/>
            <a:ext cx="2151035" cy="1139232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817D232B-3BA4-42EF-A188-BC6F036CE53F}"/>
              </a:ext>
            </a:extLst>
          </p:cNvPr>
          <p:cNvSpPr/>
          <p:nvPr/>
        </p:nvSpPr>
        <p:spPr>
          <a:xfrm>
            <a:off x="1279383" y="3018163"/>
            <a:ext cx="875240" cy="937960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25BCA8-F02A-4DE4-EC07-01AEF245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37" y="3957717"/>
            <a:ext cx="5257800" cy="11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2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4698A8E-F051-4D02-B109-0BF1446D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07" y="1432819"/>
            <a:ext cx="6808452" cy="496951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 Digital I/O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8884-5AD5-4EAB-A55A-9C72F5506AE9}"/>
              </a:ext>
            </a:extLst>
          </p:cNvPr>
          <p:cNvSpPr txBox="1"/>
          <p:nvPr/>
        </p:nvSpPr>
        <p:spPr>
          <a:xfrm>
            <a:off x="1116161" y="837315"/>
            <a:ext cx="1417376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5)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BLDC check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578385-2E74-453A-BD30-E74D6292F0AE}"/>
              </a:ext>
            </a:extLst>
          </p:cNvPr>
          <p:cNvSpPr txBox="1"/>
          <p:nvPr/>
        </p:nvSpPr>
        <p:spPr>
          <a:xfrm>
            <a:off x="8099668" y="1372673"/>
            <a:ext cx="3942041" cy="402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</a:t>
            </a:r>
            <a:r>
              <a:rPr lang="ko-KR" altLang="en-US" sz="1200" b="1" dirty="0"/>
              <a:t>좌측 그림을 참고하여 </a:t>
            </a:r>
            <a:r>
              <a:rPr lang="en-US" altLang="ko-KR" sz="1200" b="1" dirty="0"/>
              <a:t>BLDC motor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Board</a:t>
            </a:r>
            <a:r>
              <a:rPr lang="ko-KR" altLang="en-US" sz="1200" b="1" dirty="0"/>
              <a:t>에 연결</a:t>
            </a:r>
            <a:endParaRPr lang="en-US" altLang="ko-KR" sz="12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32ACE47-3D49-4FEB-BAAF-578461F33760}"/>
              </a:ext>
            </a:extLst>
          </p:cNvPr>
          <p:cNvSpPr/>
          <p:nvPr/>
        </p:nvSpPr>
        <p:spPr>
          <a:xfrm>
            <a:off x="4337628" y="2077358"/>
            <a:ext cx="488810" cy="52383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CA67845-F49C-433D-996F-D63597B77337}"/>
              </a:ext>
            </a:extLst>
          </p:cNvPr>
          <p:cNvCxnSpPr>
            <a:cxnSpLocks/>
            <a:stCxn id="30" idx="1"/>
            <a:endCxn id="28" idx="4"/>
          </p:cNvCxnSpPr>
          <p:nvPr/>
        </p:nvCxnSpPr>
        <p:spPr>
          <a:xfrm flipH="1" flipV="1">
            <a:off x="4582033" y="2601196"/>
            <a:ext cx="1116219" cy="3310023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879C8B47-DC27-4007-A40D-72CB23F51F17}"/>
              </a:ext>
            </a:extLst>
          </p:cNvPr>
          <p:cNvSpPr/>
          <p:nvPr/>
        </p:nvSpPr>
        <p:spPr>
          <a:xfrm>
            <a:off x="5627493" y="5835390"/>
            <a:ext cx="483170" cy="5177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471D4-176C-4628-A86E-7FB5B5362063}"/>
              </a:ext>
            </a:extLst>
          </p:cNvPr>
          <p:cNvSpPr txBox="1"/>
          <p:nvPr/>
        </p:nvSpPr>
        <p:spPr>
          <a:xfrm>
            <a:off x="6322923" y="5604558"/>
            <a:ext cx="14189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위 </a:t>
            </a:r>
            <a:r>
              <a:rPr lang="en-US" altLang="ko-KR" sz="1200" b="1" dirty="0">
                <a:solidFill>
                  <a:srgbClr val="FF0000"/>
                </a:solidFill>
              </a:rPr>
              <a:t>: Sens in #1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아래 </a:t>
            </a:r>
            <a:r>
              <a:rPr lang="en-US" altLang="ko-KR" sz="1200" b="1" dirty="0">
                <a:solidFill>
                  <a:srgbClr val="FF0000"/>
                </a:solidFill>
              </a:rPr>
              <a:t>: Sens in #2</a:t>
            </a:r>
          </a:p>
        </p:txBody>
      </p:sp>
    </p:spTree>
    <p:extLst>
      <p:ext uri="{BB962C8B-B14F-4D97-AF65-F5344CB8AC3E}">
        <p14:creationId xmlns:p14="http://schemas.microsoft.com/office/powerpoint/2010/main" val="2905599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36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515666-AC93-405B-B349-2571CE8E34EC}"/>
              </a:ext>
            </a:extLst>
          </p:cNvPr>
          <p:cNvSpPr txBox="1"/>
          <p:nvPr/>
        </p:nvSpPr>
        <p:spPr>
          <a:xfrm>
            <a:off x="6695719" y="1435426"/>
            <a:ext cx="3644780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-. ‘test </a:t>
            </a:r>
            <a:r>
              <a:rPr lang="en-US" altLang="ko-KR" sz="1200" b="1" dirty="0" err="1"/>
              <a:t>bldc</a:t>
            </a:r>
            <a:r>
              <a:rPr lang="en-US" altLang="ko-KR" sz="1200" b="1" dirty="0"/>
              <a:t>’ </a:t>
            </a:r>
            <a:r>
              <a:rPr lang="en-US" altLang="ko-KR" sz="1200" b="1" dirty="0" err="1"/>
              <a:t>cmd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Test </a:t>
            </a:r>
            <a:r>
              <a:rPr lang="ko-KR" altLang="en-US" sz="1200" b="1" dirty="0"/>
              <a:t>종료 후 각 구간의 </a:t>
            </a:r>
            <a:r>
              <a:rPr lang="en-US" altLang="ko-KR" sz="1200" b="1" dirty="0"/>
              <a:t>ok/ng </a:t>
            </a:r>
            <a:r>
              <a:rPr lang="ko-KR" altLang="en-US" sz="1200" b="1" dirty="0"/>
              <a:t>정보를 확인한다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-. BLDC motor test</a:t>
            </a:r>
            <a:r>
              <a:rPr lang="ko-KR" altLang="en-US" sz="1200" b="1" dirty="0"/>
              <a:t>를 종료한다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BAF54E-32C5-409A-BA8E-266DB5D0D9E4}"/>
              </a:ext>
            </a:extLst>
          </p:cNvPr>
          <p:cNvSpPr txBox="1"/>
          <p:nvPr/>
        </p:nvSpPr>
        <p:spPr>
          <a:xfrm>
            <a:off x="1021732" y="212324"/>
            <a:ext cx="7539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05 Digital I/O check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8D3B9-9CDD-4424-9C94-AE67EF551B41}"/>
              </a:ext>
            </a:extLst>
          </p:cNvPr>
          <p:cNvSpPr txBox="1"/>
          <p:nvPr/>
        </p:nvSpPr>
        <p:spPr>
          <a:xfrm>
            <a:off x="1116161" y="837315"/>
            <a:ext cx="1417376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5)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BLDC check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9836AF-9602-4F1A-8C48-AE1EFC4E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18" y="1527911"/>
            <a:ext cx="5447944" cy="1902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901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895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 IAP &amp; Application image upload</a:t>
            </a:r>
          </a:p>
        </p:txBody>
      </p:sp>
      <p:graphicFrame>
        <p:nvGraphicFramePr>
          <p:cNvPr id="2" name="개체 1">
            <a:hlinkClick r:id="" action="ppaction://ole?verb=0"/>
            <a:extLst>
              <a:ext uri="{FF2B5EF4-FFF2-40B4-BE49-F238E27FC236}">
                <a16:creationId xmlns:a16="http://schemas.microsoft.com/office/drawing/2014/main" id="{A4B8B083-C366-43B3-B5BC-FA73FB363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372144"/>
              </p:ext>
            </p:extLst>
          </p:nvPr>
        </p:nvGraphicFramePr>
        <p:xfrm>
          <a:off x="10809886" y="588679"/>
          <a:ext cx="1087828" cy="917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2" imgW="914400" imgH="771656" progId="PowerPoint.Show.12">
                  <p:embed/>
                </p:oleObj>
              </mc:Choice>
              <mc:Fallback>
                <p:oleObj name="Presentation" showAsIcon="1" r:id="rId2" imgW="914400" imgH="771656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09886" y="588679"/>
                        <a:ext cx="1087828" cy="917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3CEE39-97BC-4788-8EA5-4C09BE2C3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221" y="1145967"/>
            <a:ext cx="8861557" cy="49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7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895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 IAP &amp; Application image upload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5B6718-DFA2-40C2-A474-B5EBB770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00" y="1145505"/>
            <a:ext cx="8863200" cy="4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98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895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 IAP &amp; Application image upload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C423C-94F1-4A0F-BCBF-FE1CEC57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00" y="1145505"/>
            <a:ext cx="8863200" cy="4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24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895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 IAP &amp; Application image upload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832DCE-57D7-4798-AC85-BDA05E386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00" y="1145505"/>
            <a:ext cx="8863200" cy="4985550"/>
          </a:xfrm>
          <a:prstGeom prst="rect">
            <a:avLst/>
          </a:prstGeom>
        </p:spPr>
      </p:pic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05A48709-D154-47CE-BE6F-C074C664E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871444"/>
              </p:ext>
            </p:extLst>
          </p:nvPr>
        </p:nvGraphicFramePr>
        <p:xfrm>
          <a:off x="5445937" y="185830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3" imgW="914400" imgH="771656" progId="Package">
                  <p:embed/>
                </p:oleObj>
              </mc:Choice>
              <mc:Fallback>
                <p:oleObj name="포장기 셸 개체" showAsIcon="1" r:id="rId3" imgW="914400" imgH="7716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5937" y="185830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39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895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 IAP &amp; Application image upload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D04398-1909-4378-83FF-F8CC8EA3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00" y="1145505"/>
            <a:ext cx="8863200" cy="4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6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3DD4D-0936-4842-A392-0FE98E9E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1704DC-C15C-4EEA-91FC-1E1CD8996C0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3C47C-1C43-41D3-8CAF-4AC959E34D36}"/>
              </a:ext>
            </a:extLst>
          </p:cNvPr>
          <p:cNvSpPr txBox="1"/>
          <p:nvPr/>
        </p:nvSpPr>
        <p:spPr>
          <a:xfrm>
            <a:off x="1021732" y="212324"/>
            <a:ext cx="8955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02 IAP &amp; Application image upload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7069F3-991D-4327-B90E-CDBC0931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00" y="1145505"/>
            <a:ext cx="8863200" cy="4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338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9000">
              <a:srgbClr val="E00000"/>
            </a:gs>
            <a:gs pos="84953">
              <a:srgbClr val="E80000"/>
            </a:gs>
            <a:gs pos="2000">
              <a:srgbClr val="FFC1C1"/>
            </a:gs>
            <a:gs pos="40000">
              <a:srgbClr val="C00000"/>
            </a:gs>
            <a:gs pos="59000">
              <a:srgbClr val="C00000"/>
            </a:gs>
            <a:gs pos="100000">
              <a:srgbClr val="FFC1C1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80708</TotalTime>
  <Words>1900</Words>
  <Application>Microsoft Office PowerPoint</Application>
  <PresentationFormat>와이드스크린</PresentationFormat>
  <Paragraphs>248</Paragraphs>
  <Slides>36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맑은 고딕</vt:lpstr>
      <vt:lpstr>함초롬돋움</vt:lpstr>
      <vt:lpstr>Arial</vt:lpstr>
      <vt:lpstr>1_Office 테마</vt:lpstr>
      <vt:lpstr>Presentation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gsshin@atikorea.com</dc:creator>
  <cp:lastModifiedBy>조 락현</cp:lastModifiedBy>
  <cp:revision>746</cp:revision>
  <cp:lastPrinted>2022-01-03T06:26:19Z</cp:lastPrinted>
  <dcterms:created xsi:type="dcterms:W3CDTF">2021-02-26T02:15:54Z</dcterms:created>
  <dcterms:modified xsi:type="dcterms:W3CDTF">2022-07-21T02:48:20Z</dcterms:modified>
</cp:coreProperties>
</file>